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4"/>
    <p:sldMasterId id="2147483695" r:id="rId5"/>
  </p:sldMasterIdLst>
  <p:notesMasterIdLst>
    <p:notesMasterId r:id="rId23"/>
  </p:notesMasterIdLst>
  <p:handoutMasterIdLst>
    <p:handoutMasterId r:id="rId24"/>
  </p:handoutMasterIdLst>
  <p:sldIdLst>
    <p:sldId id="340" r:id="rId6"/>
    <p:sldId id="421" r:id="rId7"/>
    <p:sldId id="426" r:id="rId8"/>
    <p:sldId id="433" r:id="rId9"/>
    <p:sldId id="434" r:id="rId10"/>
    <p:sldId id="357" r:id="rId11"/>
    <p:sldId id="435" r:id="rId12"/>
    <p:sldId id="442" r:id="rId13"/>
    <p:sldId id="445" r:id="rId14"/>
    <p:sldId id="439" r:id="rId15"/>
    <p:sldId id="451" r:id="rId16"/>
    <p:sldId id="440" r:id="rId17"/>
    <p:sldId id="441" r:id="rId18"/>
    <p:sldId id="447" r:id="rId19"/>
    <p:sldId id="448" r:id="rId20"/>
    <p:sldId id="449" r:id="rId21"/>
    <p:sldId id="268" r:id="rId22"/>
  </p:sldIdLst>
  <p:sldSz cx="18288000" cy="10287000"/>
  <p:notesSz cx="6858000" cy="9144000"/>
  <p:defaultTextStyle>
    <a:defPPr>
      <a:defRPr lang="en-US"/>
    </a:defPPr>
    <a:lvl1pPr marL="0" algn="l" defTabSz="914400" rtl="0" eaLnBrk="1" latinLnBrk="0" hangingPunct="1">
      <a:defRPr sz="3600" kern="1200">
        <a:solidFill>
          <a:schemeClr val="tx1"/>
        </a:solidFill>
        <a:latin typeface="+mn-lt"/>
        <a:ea typeface="+mn-ea"/>
        <a:cs typeface="+mn-cs"/>
      </a:defRPr>
    </a:lvl1pPr>
    <a:lvl2pPr marL="914400" algn="l" defTabSz="914400" rtl="0" eaLnBrk="1" latinLnBrk="0" hangingPunct="1">
      <a:defRPr sz="3600" kern="1200">
        <a:solidFill>
          <a:schemeClr val="tx1"/>
        </a:solidFill>
        <a:latin typeface="+mn-lt"/>
        <a:ea typeface="+mn-ea"/>
        <a:cs typeface="+mn-cs"/>
      </a:defRPr>
    </a:lvl2pPr>
    <a:lvl3pPr marL="1828800" algn="l" defTabSz="914400" rtl="0" eaLnBrk="1" latinLnBrk="0" hangingPunct="1">
      <a:defRPr sz="3600" kern="1200">
        <a:solidFill>
          <a:schemeClr val="tx1"/>
        </a:solidFill>
        <a:latin typeface="+mn-lt"/>
        <a:ea typeface="+mn-ea"/>
        <a:cs typeface="+mn-cs"/>
      </a:defRPr>
    </a:lvl3pPr>
    <a:lvl4pPr marL="2743200" algn="l" defTabSz="914400" rtl="0" eaLnBrk="1" latinLnBrk="0" hangingPunct="1">
      <a:defRPr sz="3600" kern="1200">
        <a:solidFill>
          <a:schemeClr val="tx1"/>
        </a:solidFill>
        <a:latin typeface="+mn-lt"/>
        <a:ea typeface="+mn-ea"/>
        <a:cs typeface="+mn-cs"/>
      </a:defRPr>
    </a:lvl4pPr>
    <a:lvl5pPr marL="3657600" algn="l" defTabSz="914400" rtl="0" eaLnBrk="1" latinLnBrk="0" hangingPunct="1">
      <a:defRPr sz="3600" kern="1200">
        <a:solidFill>
          <a:schemeClr val="tx1"/>
        </a:solidFill>
        <a:latin typeface="+mn-lt"/>
        <a:ea typeface="+mn-ea"/>
        <a:cs typeface="+mn-cs"/>
      </a:defRPr>
    </a:lvl5pPr>
    <a:lvl6pPr marL="4572000" algn="l" defTabSz="914400" rtl="0" eaLnBrk="1" latinLnBrk="0" hangingPunct="1">
      <a:defRPr sz="3600" kern="1200">
        <a:solidFill>
          <a:schemeClr val="tx1"/>
        </a:solidFill>
        <a:latin typeface="+mn-lt"/>
        <a:ea typeface="+mn-ea"/>
        <a:cs typeface="+mn-cs"/>
      </a:defRPr>
    </a:lvl6pPr>
    <a:lvl7pPr marL="5486400" algn="l" defTabSz="914400" rtl="0" eaLnBrk="1" latinLnBrk="0" hangingPunct="1">
      <a:defRPr sz="3600" kern="1200">
        <a:solidFill>
          <a:schemeClr val="tx1"/>
        </a:solidFill>
        <a:latin typeface="+mn-lt"/>
        <a:ea typeface="+mn-ea"/>
        <a:cs typeface="+mn-cs"/>
      </a:defRPr>
    </a:lvl7pPr>
    <a:lvl8pPr marL="6400800" algn="l" defTabSz="914400" rtl="0" eaLnBrk="1" latinLnBrk="0" hangingPunct="1">
      <a:defRPr sz="3600" kern="1200">
        <a:solidFill>
          <a:schemeClr val="tx1"/>
        </a:solidFill>
        <a:latin typeface="+mn-lt"/>
        <a:ea typeface="+mn-ea"/>
        <a:cs typeface="+mn-cs"/>
      </a:defRPr>
    </a:lvl8pPr>
    <a:lvl9pPr marL="7315200" algn="l" defTabSz="914400" rtl="0" eaLnBrk="1" latinLnBrk="0" hangingPunct="1">
      <a:defRPr sz="3600" kern="1200">
        <a:solidFill>
          <a:schemeClr val="tx1"/>
        </a:solidFill>
        <a:latin typeface="+mn-lt"/>
        <a:ea typeface="+mn-ea"/>
        <a:cs typeface="+mn-cs"/>
      </a:defRPr>
    </a:lvl9pPr>
  </p:defaultTextStyle>
  <p:extLst>
    <p:ext uri="{521415D9-36F7-43E2-AB2F-B90AF26B5E84}">
      <p14:sectionLst xmlns:p14="http://schemas.microsoft.com/office/powerpoint/2010/main">
        <p14:section name="Presentation" id="{C1025B7F-A7BA-4FCF-9071-D80D370D1345}">
          <p14:sldIdLst>
            <p14:sldId id="340"/>
            <p14:sldId id="421"/>
            <p14:sldId id="426"/>
            <p14:sldId id="433"/>
            <p14:sldId id="434"/>
            <p14:sldId id="357"/>
            <p14:sldId id="435"/>
            <p14:sldId id="442"/>
            <p14:sldId id="445"/>
            <p14:sldId id="439"/>
            <p14:sldId id="451"/>
            <p14:sldId id="440"/>
            <p14:sldId id="441"/>
            <p14:sldId id="447"/>
            <p14:sldId id="448"/>
            <p14:sldId id="449"/>
            <p14:sldId id="26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712" autoAdjust="0"/>
    <p:restoredTop sz="92857" autoAdjust="0"/>
  </p:normalViewPr>
  <p:slideViewPr>
    <p:cSldViewPr snapToGrid="0" showGuides="1">
      <p:cViewPr varScale="1">
        <p:scale>
          <a:sx n="79" d="100"/>
          <a:sy n="79" d="100"/>
        </p:scale>
        <p:origin x="768" y="208"/>
      </p:cViewPr>
      <p:guideLst/>
    </p:cSldViewPr>
  </p:slideViewPr>
  <p:outlineViewPr>
    <p:cViewPr>
      <p:scale>
        <a:sx n="33" d="100"/>
        <a:sy n="33" d="100"/>
      </p:scale>
      <p:origin x="0" y="-92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72" d="100"/>
          <a:sy n="72" d="100"/>
        </p:scale>
        <p:origin x="3592" y="21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lias, Chady H." userId="61f1bf84-85b2-41ce-aee0-9d2681b30d5e" providerId="ADAL" clId="{7BE9EE1F-31A5-4CB8-8F64-C659EFD6459A}"/>
    <pc:docChg chg="undo redo custSel delSld modSld modSection">
      <pc:chgData name="Elias, Chady H." userId="61f1bf84-85b2-41ce-aee0-9d2681b30d5e" providerId="ADAL" clId="{7BE9EE1F-31A5-4CB8-8F64-C659EFD6459A}" dt="2025-08-29T17:47:42.686" v="1123" actId="20577"/>
      <pc:docMkLst>
        <pc:docMk/>
      </pc:docMkLst>
      <pc:sldChg chg="addSp delSp modSp mod">
        <pc:chgData name="Elias, Chady H." userId="61f1bf84-85b2-41ce-aee0-9d2681b30d5e" providerId="ADAL" clId="{7BE9EE1F-31A5-4CB8-8F64-C659EFD6459A}" dt="2025-08-29T17:02:02.081" v="9" actId="1076"/>
        <pc:sldMkLst>
          <pc:docMk/>
          <pc:sldMk cId="1283409337" sldId="439"/>
        </pc:sldMkLst>
        <pc:picChg chg="add mod">
          <ac:chgData name="Elias, Chady H." userId="61f1bf84-85b2-41ce-aee0-9d2681b30d5e" providerId="ADAL" clId="{7BE9EE1F-31A5-4CB8-8F64-C659EFD6459A}" dt="2025-08-29T17:02:02.081" v="9" actId="1076"/>
          <ac:picMkLst>
            <pc:docMk/>
            <pc:sldMk cId="1283409337" sldId="439"/>
            <ac:picMk id="3" creationId="{0FE4A0F5-CED5-B7A5-2C09-E96E16F5B526}"/>
          </ac:picMkLst>
        </pc:picChg>
      </pc:sldChg>
      <pc:sldChg chg="delSp modSp mod">
        <pc:chgData name="Elias, Chady H." userId="61f1bf84-85b2-41ce-aee0-9d2681b30d5e" providerId="ADAL" clId="{7BE9EE1F-31A5-4CB8-8F64-C659EFD6459A}" dt="2025-08-29T17:12:52.359" v="493" actId="1076"/>
        <pc:sldMkLst>
          <pc:docMk/>
          <pc:sldMk cId="1286586339" sldId="440"/>
        </pc:sldMkLst>
        <pc:spChg chg="mod">
          <ac:chgData name="Elias, Chady H." userId="61f1bf84-85b2-41ce-aee0-9d2681b30d5e" providerId="ADAL" clId="{7BE9EE1F-31A5-4CB8-8F64-C659EFD6459A}" dt="2025-08-29T17:12:40.115" v="492" actId="404"/>
          <ac:spMkLst>
            <pc:docMk/>
            <pc:sldMk cId="1286586339" sldId="440"/>
            <ac:spMk id="4" creationId="{A29CBA86-C74B-9B63-E275-5258719F3F84}"/>
          </ac:spMkLst>
        </pc:spChg>
        <pc:graphicFrameChg chg="mod modGraphic">
          <ac:chgData name="Elias, Chady H." userId="61f1bf84-85b2-41ce-aee0-9d2681b30d5e" providerId="ADAL" clId="{7BE9EE1F-31A5-4CB8-8F64-C659EFD6459A}" dt="2025-08-29T17:12:52.359" v="493" actId="1076"/>
          <ac:graphicFrameMkLst>
            <pc:docMk/>
            <pc:sldMk cId="1286586339" sldId="440"/>
            <ac:graphicFrameMk id="11" creationId="{8FF1163A-5A96-FE72-1A8D-3A662C0F4D68}"/>
          </ac:graphicFrameMkLst>
        </pc:graphicFrameChg>
      </pc:sldChg>
      <pc:sldChg chg="addSp delSp modSp mod">
        <pc:chgData name="Elias, Chady H." userId="61f1bf84-85b2-41ce-aee0-9d2681b30d5e" providerId="ADAL" clId="{7BE9EE1F-31A5-4CB8-8F64-C659EFD6459A}" dt="2025-08-29T17:47:28.533" v="1120" actId="20577"/>
        <pc:sldMkLst>
          <pc:docMk/>
          <pc:sldMk cId="276643758" sldId="441"/>
        </pc:sldMkLst>
        <pc:spChg chg="mod">
          <ac:chgData name="Elias, Chady H." userId="61f1bf84-85b2-41ce-aee0-9d2681b30d5e" providerId="ADAL" clId="{7BE9EE1F-31A5-4CB8-8F64-C659EFD6459A}" dt="2025-08-29T17:47:28.533" v="1120" actId="20577"/>
          <ac:spMkLst>
            <pc:docMk/>
            <pc:sldMk cId="276643758" sldId="441"/>
            <ac:spMk id="4" creationId="{E14D097C-CEB6-5986-D040-7C579FCE973A}"/>
          </ac:spMkLst>
        </pc:spChg>
        <pc:spChg chg="mod">
          <ac:chgData name="Elias, Chady H." userId="61f1bf84-85b2-41ce-aee0-9d2681b30d5e" providerId="ADAL" clId="{7BE9EE1F-31A5-4CB8-8F64-C659EFD6459A}" dt="2025-08-29T17:19:56.100" v="636" actId="14100"/>
          <ac:spMkLst>
            <pc:docMk/>
            <pc:sldMk cId="276643758" sldId="441"/>
            <ac:spMk id="11" creationId="{45D4F87B-D0C8-45B4-CDA1-EEEE4CD0D7E1}"/>
          </ac:spMkLst>
        </pc:spChg>
        <pc:spChg chg="mod">
          <ac:chgData name="Elias, Chady H." userId="61f1bf84-85b2-41ce-aee0-9d2681b30d5e" providerId="ADAL" clId="{7BE9EE1F-31A5-4CB8-8F64-C659EFD6459A}" dt="2025-08-29T17:15:12.552" v="571" actId="14100"/>
          <ac:spMkLst>
            <pc:docMk/>
            <pc:sldMk cId="276643758" sldId="441"/>
            <ac:spMk id="16" creationId="{8F5D58D6-C507-CAAF-E7A0-EF9C5ABE2044}"/>
          </ac:spMkLst>
        </pc:spChg>
        <pc:spChg chg="mod">
          <ac:chgData name="Elias, Chady H." userId="61f1bf84-85b2-41ce-aee0-9d2681b30d5e" providerId="ADAL" clId="{7BE9EE1F-31A5-4CB8-8F64-C659EFD6459A}" dt="2025-08-29T17:20:22.411" v="646" actId="14100"/>
          <ac:spMkLst>
            <pc:docMk/>
            <pc:sldMk cId="276643758" sldId="441"/>
            <ac:spMk id="20" creationId="{6E76BEEA-B988-DCA0-B510-156FDF497DFB}"/>
          </ac:spMkLst>
        </pc:spChg>
        <pc:spChg chg="mod">
          <ac:chgData name="Elias, Chady H." userId="61f1bf84-85b2-41ce-aee0-9d2681b30d5e" providerId="ADAL" clId="{7BE9EE1F-31A5-4CB8-8F64-C659EFD6459A}" dt="2025-08-29T17:23:48.040" v="665"/>
          <ac:spMkLst>
            <pc:docMk/>
            <pc:sldMk cId="276643758" sldId="441"/>
            <ac:spMk id="22" creationId="{788D6591-F4FF-1826-EBB4-90BEA824B17B}"/>
          </ac:spMkLst>
        </pc:spChg>
        <pc:picChg chg="add mod ord">
          <ac:chgData name="Elias, Chady H." userId="61f1bf84-85b2-41ce-aee0-9d2681b30d5e" providerId="ADAL" clId="{7BE9EE1F-31A5-4CB8-8F64-C659EFD6459A}" dt="2025-08-29T17:21:07.751" v="651" actId="34135"/>
          <ac:picMkLst>
            <pc:docMk/>
            <pc:sldMk cId="276643758" sldId="441"/>
            <ac:picMk id="3" creationId="{99863840-5769-A28E-8EF2-C3EB6D127DBF}"/>
          </ac:picMkLst>
        </pc:picChg>
        <pc:picChg chg="mod">
          <ac:chgData name="Elias, Chady H." userId="61f1bf84-85b2-41ce-aee0-9d2681b30d5e" providerId="ADAL" clId="{7BE9EE1F-31A5-4CB8-8F64-C659EFD6459A}" dt="2025-08-29T17:15:18.123" v="573" actId="1076"/>
          <ac:picMkLst>
            <pc:docMk/>
            <pc:sldMk cId="276643758" sldId="441"/>
            <ac:picMk id="8" creationId="{1ED67671-0688-4710-76E9-6C6AF669BA9B}"/>
          </ac:picMkLst>
        </pc:picChg>
        <pc:picChg chg="mod">
          <ac:chgData name="Elias, Chady H." userId="61f1bf84-85b2-41ce-aee0-9d2681b30d5e" providerId="ADAL" clId="{7BE9EE1F-31A5-4CB8-8F64-C659EFD6459A}" dt="2025-08-29T17:20:03.036" v="638" actId="1076"/>
          <ac:picMkLst>
            <pc:docMk/>
            <pc:sldMk cId="276643758" sldId="441"/>
            <ac:picMk id="9" creationId="{3A57C838-6C57-4704-C0D3-03983B2B2364}"/>
          </ac:picMkLst>
        </pc:picChg>
        <pc:picChg chg="mod">
          <ac:chgData name="Elias, Chady H." userId="61f1bf84-85b2-41ce-aee0-9d2681b30d5e" providerId="ADAL" clId="{7BE9EE1F-31A5-4CB8-8F64-C659EFD6459A}" dt="2025-08-29T17:20:06.803" v="639" actId="1076"/>
          <ac:picMkLst>
            <pc:docMk/>
            <pc:sldMk cId="276643758" sldId="441"/>
            <ac:picMk id="14" creationId="{2172A446-9AAE-EE4C-4D28-34DD97EC907C}"/>
          </ac:picMkLst>
        </pc:picChg>
        <pc:picChg chg="add mod">
          <ac:chgData name="Elias, Chady H." userId="61f1bf84-85b2-41ce-aee0-9d2681b30d5e" providerId="ADAL" clId="{7BE9EE1F-31A5-4CB8-8F64-C659EFD6459A}" dt="2025-08-29T17:21:05.758" v="650" actId="1076"/>
          <ac:picMkLst>
            <pc:docMk/>
            <pc:sldMk cId="276643758" sldId="441"/>
            <ac:picMk id="41" creationId="{47D58A14-25CB-F6A8-AAE8-6A88D87D7407}"/>
          </ac:picMkLst>
        </pc:picChg>
        <pc:cxnChg chg="add mod">
          <ac:chgData name="Elias, Chady H." userId="61f1bf84-85b2-41ce-aee0-9d2681b30d5e" providerId="ADAL" clId="{7BE9EE1F-31A5-4CB8-8F64-C659EFD6459A}" dt="2025-08-29T17:19:24.406" v="623" actId="1036"/>
          <ac:cxnSpMkLst>
            <pc:docMk/>
            <pc:sldMk cId="276643758" sldId="441"/>
            <ac:cxnSpMk id="13" creationId="{7FD9FC22-EE82-9796-BBC1-34BC95F18959}"/>
          </ac:cxnSpMkLst>
        </pc:cxnChg>
        <pc:cxnChg chg="add mod">
          <ac:chgData name="Elias, Chady H." userId="61f1bf84-85b2-41ce-aee0-9d2681b30d5e" providerId="ADAL" clId="{7BE9EE1F-31A5-4CB8-8F64-C659EFD6459A}" dt="2025-08-29T17:19:22.162" v="621" actId="14100"/>
          <ac:cxnSpMkLst>
            <pc:docMk/>
            <pc:sldMk cId="276643758" sldId="441"/>
            <ac:cxnSpMk id="19" creationId="{65B345F7-5A62-16D7-4D5A-45D54212EBDA}"/>
          </ac:cxnSpMkLst>
        </pc:cxnChg>
        <pc:cxnChg chg="add mod">
          <ac:chgData name="Elias, Chady H." userId="61f1bf84-85b2-41ce-aee0-9d2681b30d5e" providerId="ADAL" clId="{7BE9EE1F-31A5-4CB8-8F64-C659EFD6459A}" dt="2025-08-29T17:19:27.627" v="624" actId="1035"/>
          <ac:cxnSpMkLst>
            <pc:docMk/>
            <pc:sldMk cId="276643758" sldId="441"/>
            <ac:cxnSpMk id="23" creationId="{655BB4E1-AB7C-AB4E-B30F-87BE6CF3925B}"/>
          </ac:cxnSpMkLst>
        </pc:cxnChg>
        <pc:cxnChg chg="add mod">
          <ac:chgData name="Elias, Chady H." userId="61f1bf84-85b2-41ce-aee0-9d2681b30d5e" providerId="ADAL" clId="{7BE9EE1F-31A5-4CB8-8F64-C659EFD6459A}" dt="2025-08-29T17:19:16.103" v="618" actId="1038"/>
          <ac:cxnSpMkLst>
            <pc:docMk/>
            <pc:sldMk cId="276643758" sldId="441"/>
            <ac:cxnSpMk id="25" creationId="{4DCCD021-C086-EFB1-9C60-3748DFF0894C}"/>
          </ac:cxnSpMkLst>
        </pc:cxnChg>
        <pc:cxnChg chg="add mod">
          <ac:chgData name="Elias, Chady H." userId="61f1bf84-85b2-41ce-aee0-9d2681b30d5e" providerId="ADAL" clId="{7BE9EE1F-31A5-4CB8-8F64-C659EFD6459A}" dt="2025-08-29T17:19:14.457" v="617" actId="14100"/>
          <ac:cxnSpMkLst>
            <pc:docMk/>
            <pc:sldMk cId="276643758" sldId="441"/>
            <ac:cxnSpMk id="27" creationId="{8CCB7138-5883-5E71-F3B6-F51EC7674177}"/>
          </ac:cxnSpMkLst>
        </pc:cxnChg>
        <pc:cxnChg chg="add mod">
          <ac:chgData name="Elias, Chady H." userId="61f1bf84-85b2-41ce-aee0-9d2681b30d5e" providerId="ADAL" clId="{7BE9EE1F-31A5-4CB8-8F64-C659EFD6459A}" dt="2025-08-29T17:18:48.497" v="611" actId="14100"/>
          <ac:cxnSpMkLst>
            <pc:docMk/>
            <pc:sldMk cId="276643758" sldId="441"/>
            <ac:cxnSpMk id="29" creationId="{9F6F1DD1-302E-88D5-2C0D-2B07778C7EAC}"/>
          </ac:cxnSpMkLst>
        </pc:cxnChg>
      </pc:sldChg>
      <pc:sldChg chg="addSp delSp modSp mod">
        <pc:chgData name="Elias, Chady H." userId="61f1bf84-85b2-41ce-aee0-9d2681b30d5e" providerId="ADAL" clId="{7BE9EE1F-31A5-4CB8-8F64-C659EFD6459A}" dt="2025-08-29T17:47:31.779" v="1121" actId="20577"/>
        <pc:sldMkLst>
          <pc:docMk/>
          <pc:sldMk cId="3717171185" sldId="447"/>
        </pc:sldMkLst>
        <pc:spChg chg="mod">
          <ac:chgData name="Elias, Chady H." userId="61f1bf84-85b2-41ce-aee0-9d2681b30d5e" providerId="ADAL" clId="{7BE9EE1F-31A5-4CB8-8F64-C659EFD6459A}" dt="2025-08-29T17:47:31.779" v="1121" actId="20577"/>
          <ac:spMkLst>
            <pc:docMk/>
            <pc:sldMk cId="3717171185" sldId="447"/>
            <ac:spMk id="4" creationId="{BD552D7E-0D88-732F-B74D-AC411291085F}"/>
          </ac:spMkLst>
        </pc:spChg>
        <pc:spChg chg="mod">
          <ac:chgData name="Elias, Chady H." userId="61f1bf84-85b2-41ce-aee0-9d2681b30d5e" providerId="ADAL" clId="{7BE9EE1F-31A5-4CB8-8F64-C659EFD6459A}" dt="2025-08-29T17:31:59.871" v="844" actId="14100"/>
          <ac:spMkLst>
            <pc:docMk/>
            <pc:sldMk cId="3717171185" sldId="447"/>
            <ac:spMk id="10" creationId="{890C5DE3-CDCD-BFB9-6184-A46FCB3E74ED}"/>
          </ac:spMkLst>
        </pc:spChg>
        <pc:spChg chg="mod">
          <ac:chgData name="Elias, Chady H." userId="61f1bf84-85b2-41ce-aee0-9d2681b30d5e" providerId="ADAL" clId="{7BE9EE1F-31A5-4CB8-8F64-C659EFD6459A}" dt="2025-08-29T17:31:59.871" v="844" actId="14100"/>
          <ac:spMkLst>
            <pc:docMk/>
            <pc:sldMk cId="3717171185" sldId="447"/>
            <ac:spMk id="16" creationId="{E26DC607-40CA-94E2-ABCE-D42324597594}"/>
          </ac:spMkLst>
        </pc:spChg>
        <pc:spChg chg="mod">
          <ac:chgData name="Elias, Chady H." userId="61f1bf84-85b2-41ce-aee0-9d2681b30d5e" providerId="ADAL" clId="{7BE9EE1F-31A5-4CB8-8F64-C659EFD6459A}" dt="2025-08-29T17:31:59.871" v="844" actId="14100"/>
          <ac:spMkLst>
            <pc:docMk/>
            <pc:sldMk cId="3717171185" sldId="447"/>
            <ac:spMk id="20" creationId="{73568569-EC3A-692B-3764-E513478123B2}"/>
          </ac:spMkLst>
        </pc:spChg>
        <pc:spChg chg="mod">
          <ac:chgData name="Elias, Chady H." userId="61f1bf84-85b2-41ce-aee0-9d2681b30d5e" providerId="ADAL" clId="{7BE9EE1F-31A5-4CB8-8F64-C659EFD6459A}" dt="2025-08-29T17:32:19.430" v="848" actId="1076"/>
          <ac:spMkLst>
            <pc:docMk/>
            <pc:sldMk cId="3717171185" sldId="447"/>
            <ac:spMk id="22" creationId="{8410850F-51C0-70DF-966D-D389A4BACDD2}"/>
          </ac:spMkLst>
        </pc:spChg>
        <pc:picChg chg="add mod ord">
          <ac:chgData name="Elias, Chady H." userId="61f1bf84-85b2-41ce-aee0-9d2681b30d5e" providerId="ADAL" clId="{7BE9EE1F-31A5-4CB8-8F64-C659EFD6459A}" dt="2025-08-29T17:31:59.871" v="844" actId="14100"/>
          <ac:picMkLst>
            <pc:docMk/>
            <pc:sldMk cId="3717171185" sldId="447"/>
            <ac:picMk id="3" creationId="{1E364447-BAD7-35DE-F1F0-389E2DFCF9BC}"/>
          </ac:picMkLst>
        </pc:picChg>
        <pc:picChg chg="mod">
          <ac:chgData name="Elias, Chady H." userId="61f1bf84-85b2-41ce-aee0-9d2681b30d5e" providerId="ADAL" clId="{7BE9EE1F-31A5-4CB8-8F64-C659EFD6459A}" dt="2025-08-29T17:31:59.871" v="844" actId="14100"/>
          <ac:picMkLst>
            <pc:docMk/>
            <pc:sldMk cId="3717171185" sldId="447"/>
            <ac:picMk id="8" creationId="{9B6167DC-D8C4-D1F6-D62F-ED619606AC12}"/>
          </ac:picMkLst>
        </pc:picChg>
        <pc:picChg chg="mod">
          <ac:chgData name="Elias, Chady H." userId="61f1bf84-85b2-41ce-aee0-9d2681b30d5e" providerId="ADAL" clId="{7BE9EE1F-31A5-4CB8-8F64-C659EFD6459A}" dt="2025-08-29T17:31:59.871" v="844" actId="14100"/>
          <ac:picMkLst>
            <pc:docMk/>
            <pc:sldMk cId="3717171185" sldId="447"/>
            <ac:picMk id="9" creationId="{56B94BF3-2305-8761-8C47-E0941CB2E0C9}"/>
          </ac:picMkLst>
        </pc:picChg>
        <pc:picChg chg="mod">
          <ac:chgData name="Elias, Chady H." userId="61f1bf84-85b2-41ce-aee0-9d2681b30d5e" providerId="ADAL" clId="{7BE9EE1F-31A5-4CB8-8F64-C659EFD6459A}" dt="2025-08-29T17:31:59.871" v="844" actId="14100"/>
          <ac:picMkLst>
            <pc:docMk/>
            <pc:sldMk cId="3717171185" sldId="447"/>
            <ac:picMk id="14" creationId="{C72F2428-41A9-6856-6A16-2673F8BD8502}"/>
          </ac:picMkLst>
        </pc:picChg>
      </pc:sldChg>
      <pc:sldChg chg="addSp delSp modSp mod">
        <pc:chgData name="Elias, Chady H." userId="61f1bf84-85b2-41ce-aee0-9d2681b30d5e" providerId="ADAL" clId="{7BE9EE1F-31A5-4CB8-8F64-C659EFD6459A}" dt="2025-08-29T17:47:35.272" v="1122" actId="20577"/>
        <pc:sldMkLst>
          <pc:docMk/>
          <pc:sldMk cId="2819317510" sldId="448"/>
        </pc:sldMkLst>
        <pc:spChg chg="mod">
          <ac:chgData name="Elias, Chady H." userId="61f1bf84-85b2-41ce-aee0-9d2681b30d5e" providerId="ADAL" clId="{7BE9EE1F-31A5-4CB8-8F64-C659EFD6459A}" dt="2025-08-29T17:47:35.272" v="1122" actId="20577"/>
          <ac:spMkLst>
            <pc:docMk/>
            <pc:sldMk cId="2819317510" sldId="448"/>
            <ac:spMk id="4" creationId="{2A50A404-2819-B191-0B8E-6F06C785CF5F}"/>
          </ac:spMkLst>
        </pc:spChg>
        <pc:spChg chg="mod">
          <ac:chgData name="Elias, Chady H." userId="61f1bf84-85b2-41ce-aee0-9d2681b30d5e" providerId="ADAL" clId="{7BE9EE1F-31A5-4CB8-8F64-C659EFD6459A}" dt="2025-08-29T17:39:43.904" v="965" actId="1076"/>
          <ac:spMkLst>
            <pc:docMk/>
            <pc:sldMk cId="2819317510" sldId="448"/>
            <ac:spMk id="5" creationId="{92D2B0C0-575E-4E15-BC20-755CE15D9B9F}"/>
          </ac:spMkLst>
        </pc:spChg>
        <pc:spChg chg="mod">
          <ac:chgData name="Elias, Chady H." userId="61f1bf84-85b2-41ce-aee0-9d2681b30d5e" providerId="ADAL" clId="{7BE9EE1F-31A5-4CB8-8F64-C659EFD6459A}" dt="2025-08-29T17:39:43.904" v="965" actId="1076"/>
          <ac:spMkLst>
            <pc:docMk/>
            <pc:sldMk cId="2819317510" sldId="448"/>
            <ac:spMk id="10" creationId="{C342AA17-70E2-F11F-44D1-2DDF0DE56311}"/>
          </ac:spMkLst>
        </pc:spChg>
        <pc:spChg chg="mod">
          <ac:chgData name="Elias, Chady H." userId="61f1bf84-85b2-41ce-aee0-9d2681b30d5e" providerId="ADAL" clId="{7BE9EE1F-31A5-4CB8-8F64-C659EFD6459A}" dt="2025-08-29T17:39:43.904" v="965" actId="1076"/>
          <ac:spMkLst>
            <pc:docMk/>
            <pc:sldMk cId="2819317510" sldId="448"/>
            <ac:spMk id="11" creationId="{FBCF6488-A8C1-CCB3-891D-24DCA3F71DC2}"/>
          </ac:spMkLst>
        </pc:spChg>
        <pc:spChg chg="mod">
          <ac:chgData name="Elias, Chady H." userId="61f1bf84-85b2-41ce-aee0-9d2681b30d5e" providerId="ADAL" clId="{7BE9EE1F-31A5-4CB8-8F64-C659EFD6459A}" dt="2025-08-29T17:39:43.904" v="965" actId="1076"/>
          <ac:spMkLst>
            <pc:docMk/>
            <pc:sldMk cId="2819317510" sldId="448"/>
            <ac:spMk id="20" creationId="{45940CA0-D99C-4347-978C-E9C605F75911}"/>
          </ac:spMkLst>
        </pc:spChg>
        <pc:spChg chg="mod">
          <ac:chgData name="Elias, Chady H." userId="61f1bf84-85b2-41ce-aee0-9d2681b30d5e" providerId="ADAL" clId="{7BE9EE1F-31A5-4CB8-8F64-C659EFD6459A}" dt="2025-08-29T17:39:24.152" v="963" actId="20577"/>
          <ac:spMkLst>
            <pc:docMk/>
            <pc:sldMk cId="2819317510" sldId="448"/>
            <ac:spMk id="22" creationId="{A1D2F229-7C1F-F77E-9922-27AC3DB9D745}"/>
          </ac:spMkLst>
        </pc:spChg>
        <pc:picChg chg="add mod ord modCrop">
          <ac:chgData name="Elias, Chady H." userId="61f1bf84-85b2-41ce-aee0-9d2681b30d5e" providerId="ADAL" clId="{7BE9EE1F-31A5-4CB8-8F64-C659EFD6459A}" dt="2025-08-29T17:39:43.904" v="965" actId="1076"/>
          <ac:picMkLst>
            <pc:docMk/>
            <pc:sldMk cId="2819317510" sldId="448"/>
            <ac:picMk id="6" creationId="{22BCDD31-4DF0-F10B-1E13-76CDF51DFB09}"/>
          </ac:picMkLst>
        </pc:picChg>
        <pc:picChg chg="mod">
          <ac:chgData name="Elias, Chady H." userId="61f1bf84-85b2-41ce-aee0-9d2681b30d5e" providerId="ADAL" clId="{7BE9EE1F-31A5-4CB8-8F64-C659EFD6459A}" dt="2025-08-29T17:39:43.904" v="965" actId="1076"/>
          <ac:picMkLst>
            <pc:docMk/>
            <pc:sldMk cId="2819317510" sldId="448"/>
            <ac:picMk id="8" creationId="{05B82A80-5668-092A-A2CA-7AB9902112BB}"/>
          </ac:picMkLst>
        </pc:picChg>
        <pc:picChg chg="mod">
          <ac:chgData name="Elias, Chady H." userId="61f1bf84-85b2-41ce-aee0-9d2681b30d5e" providerId="ADAL" clId="{7BE9EE1F-31A5-4CB8-8F64-C659EFD6459A}" dt="2025-08-29T17:39:43.904" v="965" actId="1076"/>
          <ac:picMkLst>
            <pc:docMk/>
            <pc:sldMk cId="2819317510" sldId="448"/>
            <ac:picMk id="9" creationId="{CD220EB5-A9B2-261A-AD20-93B3F3133A87}"/>
          </ac:picMkLst>
        </pc:picChg>
        <pc:picChg chg="mod">
          <ac:chgData name="Elias, Chady H." userId="61f1bf84-85b2-41ce-aee0-9d2681b30d5e" providerId="ADAL" clId="{7BE9EE1F-31A5-4CB8-8F64-C659EFD6459A}" dt="2025-08-29T17:39:43.904" v="965" actId="1076"/>
          <ac:picMkLst>
            <pc:docMk/>
            <pc:sldMk cId="2819317510" sldId="448"/>
            <ac:picMk id="12" creationId="{4485A286-CA5D-9F2F-8114-B436EC02E026}"/>
          </ac:picMkLst>
        </pc:picChg>
        <pc:picChg chg="mod">
          <ac:chgData name="Elias, Chady H." userId="61f1bf84-85b2-41ce-aee0-9d2681b30d5e" providerId="ADAL" clId="{7BE9EE1F-31A5-4CB8-8F64-C659EFD6459A}" dt="2025-08-29T17:39:43.904" v="965" actId="1076"/>
          <ac:picMkLst>
            <pc:docMk/>
            <pc:sldMk cId="2819317510" sldId="448"/>
            <ac:picMk id="14" creationId="{B571E625-C607-7912-7EFF-080B3BA640E7}"/>
          </ac:picMkLst>
        </pc:picChg>
      </pc:sldChg>
      <pc:sldChg chg="addSp delSp modSp mod">
        <pc:chgData name="Elias, Chady H." userId="61f1bf84-85b2-41ce-aee0-9d2681b30d5e" providerId="ADAL" clId="{7BE9EE1F-31A5-4CB8-8F64-C659EFD6459A}" dt="2025-08-29T17:47:42.686" v="1123" actId="20577"/>
        <pc:sldMkLst>
          <pc:docMk/>
          <pc:sldMk cId="3697269268" sldId="449"/>
        </pc:sldMkLst>
        <pc:spChg chg="mod">
          <ac:chgData name="Elias, Chady H." userId="61f1bf84-85b2-41ce-aee0-9d2681b30d5e" providerId="ADAL" clId="{7BE9EE1F-31A5-4CB8-8F64-C659EFD6459A}" dt="2025-08-29T17:47:42.686" v="1123" actId="20577"/>
          <ac:spMkLst>
            <pc:docMk/>
            <pc:sldMk cId="3697269268" sldId="449"/>
            <ac:spMk id="4" creationId="{7405C760-D848-287E-B7EA-D3CF708EFDD6}"/>
          </ac:spMkLst>
        </pc:spChg>
        <pc:spChg chg="mod">
          <ac:chgData name="Elias, Chady H." userId="61f1bf84-85b2-41ce-aee0-9d2681b30d5e" providerId="ADAL" clId="{7BE9EE1F-31A5-4CB8-8F64-C659EFD6459A}" dt="2025-08-29T17:40:52.669" v="1014" actId="14100"/>
          <ac:spMkLst>
            <pc:docMk/>
            <pc:sldMk cId="3697269268" sldId="449"/>
            <ac:spMk id="5" creationId="{AB4359C5-A35E-8F39-6707-F4C7CE37D23F}"/>
          </ac:spMkLst>
        </pc:spChg>
        <pc:spChg chg="mod">
          <ac:chgData name="Elias, Chady H." userId="61f1bf84-85b2-41ce-aee0-9d2681b30d5e" providerId="ADAL" clId="{7BE9EE1F-31A5-4CB8-8F64-C659EFD6459A}" dt="2025-08-29T17:41:31.479" v="1027" actId="14100"/>
          <ac:spMkLst>
            <pc:docMk/>
            <pc:sldMk cId="3697269268" sldId="449"/>
            <ac:spMk id="7" creationId="{1FD7E4B2-501B-AA78-826F-5769DEC2301B}"/>
          </ac:spMkLst>
        </pc:spChg>
        <pc:spChg chg="mod">
          <ac:chgData name="Elias, Chady H." userId="61f1bf84-85b2-41ce-aee0-9d2681b30d5e" providerId="ADAL" clId="{7BE9EE1F-31A5-4CB8-8F64-C659EFD6459A}" dt="2025-08-29T17:40:10.422" v="1001" actId="14100"/>
          <ac:spMkLst>
            <pc:docMk/>
            <pc:sldMk cId="3697269268" sldId="449"/>
            <ac:spMk id="10" creationId="{C19832F8-0E62-4E7D-FD45-B1C8901D6981}"/>
          </ac:spMkLst>
        </pc:spChg>
        <pc:spChg chg="mod">
          <ac:chgData name="Elias, Chady H." userId="61f1bf84-85b2-41ce-aee0-9d2681b30d5e" providerId="ADAL" clId="{7BE9EE1F-31A5-4CB8-8F64-C659EFD6459A}" dt="2025-08-29T17:40:19.182" v="1005" actId="14100"/>
          <ac:spMkLst>
            <pc:docMk/>
            <pc:sldMk cId="3697269268" sldId="449"/>
            <ac:spMk id="11" creationId="{0B8CA699-FF8D-C4A6-C0B7-97719EB88844}"/>
          </ac:spMkLst>
        </pc:spChg>
        <pc:spChg chg="mod">
          <ac:chgData name="Elias, Chady H." userId="61f1bf84-85b2-41ce-aee0-9d2681b30d5e" providerId="ADAL" clId="{7BE9EE1F-31A5-4CB8-8F64-C659EFD6459A}" dt="2025-08-29T17:41:03.940" v="1020" actId="14100"/>
          <ac:spMkLst>
            <pc:docMk/>
            <pc:sldMk cId="3697269268" sldId="449"/>
            <ac:spMk id="20" creationId="{414E8E1A-4D2A-EA4C-C5A8-3235F038672D}"/>
          </ac:spMkLst>
        </pc:spChg>
        <pc:spChg chg="mod">
          <ac:chgData name="Elias, Chady H." userId="61f1bf84-85b2-41ce-aee0-9d2681b30d5e" providerId="ADAL" clId="{7BE9EE1F-31A5-4CB8-8F64-C659EFD6459A}" dt="2025-08-29T17:46:45.918" v="1119" actId="20577"/>
          <ac:spMkLst>
            <pc:docMk/>
            <pc:sldMk cId="3697269268" sldId="449"/>
            <ac:spMk id="22" creationId="{CC155E1A-127A-4B44-DFB7-DCA3F34970B5}"/>
          </ac:spMkLst>
        </pc:spChg>
        <pc:picChg chg="add mod ord">
          <ac:chgData name="Elias, Chady H." userId="61f1bf84-85b2-41ce-aee0-9d2681b30d5e" providerId="ADAL" clId="{7BE9EE1F-31A5-4CB8-8F64-C659EFD6459A}" dt="2025-08-29T17:37:30.555" v="892" actId="34135"/>
          <ac:picMkLst>
            <pc:docMk/>
            <pc:sldMk cId="3697269268" sldId="449"/>
            <ac:picMk id="3" creationId="{C01560C7-F6F5-E259-FC7F-43559CE34D1A}"/>
          </ac:picMkLst>
        </pc:picChg>
        <pc:picChg chg="mod">
          <ac:chgData name="Elias, Chady H." userId="61f1bf84-85b2-41ce-aee0-9d2681b30d5e" providerId="ADAL" clId="{7BE9EE1F-31A5-4CB8-8F64-C659EFD6459A}" dt="2025-08-29T17:40:32.453" v="1009" actId="1076"/>
          <ac:picMkLst>
            <pc:docMk/>
            <pc:sldMk cId="3697269268" sldId="449"/>
            <ac:picMk id="8" creationId="{1FF4D684-C7CF-0D0D-2565-3E4AE40097B0}"/>
          </ac:picMkLst>
        </pc:picChg>
        <pc:picChg chg="mod">
          <ac:chgData name="Elias, Chady H." userId="61f1bf84-85b2-41ce-aee0-9d2681b30d5e" providerId="ADAL" clId="{7BE9EE1F-31A5-4CB8-8F64-C659EFD6459A}" dt="2025-08-29T17:40:36.226" v="1010" actId="1076"/>
          <ac:picMkLst>
            <pc:docMk/>
            <pc:sldMk cId="3697269268" sldId="449"/>
            <ac:picMk id="9" creationId="{F85BA8B3-E936-3E59-18EF-A614C62B6A91}"/>
          </ac:picMkLst>
        </pc:picChg>
        <pc:picChg chg="mod">
          <ac:chgData name="Elias, Chady H." userId="61f1bf84-85b2-41ce-aee0-9d2681b30d5e" providerId="ADAL" clId="{7BE9EE1F-31A5-4CB8-8F64-C659EFD6459A}" dt="2025-08-29T17:41:08.639" v="1021" actId="1076"/>
          <ac:picMkLst>
            <pc:docMk/>
            <pc:sldMk cId="3697269268" sldId="449"/>
            <ac:picMk id="12" creationId="{4604154F-761B-C293-8741-A3E9E9ED6323}"/>
          </ac:picMkLst>
        </pc:picChg>
        <pc:picChg chg="mod">
          <ac:chgData name="Elias, Chady H." userId="61f1bf84-85b2-41ce-aee0-9d2681b30d5e" providerId="ADAL" clId="{7BE9EE1F-31A5-4CB8-8F64-C659EFD6459A}" dt="2025-08-29T17:41:40.170" v="1028" actId="1076"/>
          <ac:picMkLst>
            <pc:docMk/>
            <pc:sldMk cId="3697269268" sldId="449"/>
            <ac:picMk id="13" creationId="{56351787-B939-13A3-41EE-29015DF7761B}"/>
          </ac:picMkLst>
        </pc:picChg>
        <pc:picChg chg="mod">
          <ac:chgData name="Elias, Chady H." userId="61f1bf84-85b2-41ce-aee0-9d2681b30d5e" providerId="ADAL" clId="{7BE9EE1F-31A5-4CB8-8F64-C659EFD6459A}" dt="2025-08-29T17:40:54.605" v="1015" actId="1076"/>
          <ac:picMkLst>
            <pc:docMk/>
            <pc:sldMk cId="3697269268" sldId="449"/>
            <ac:picMk id="14" creationId="{A9EACA78-DD43-20A4-3A95-EDB0694A305E}"/>
          </ac:picMkLst>
        </pc:picChg>
      </pc:sldChg>
      <pc:sldChg chg="del">
        <pc:chgData name="Elias, Chady H." userId="61f1bf84-85b2-41ce-aee0-9d2681b30d5e" providerId="ADAL" clId="{7BE9EE1F-31A5-4CB8-8F64-C659EFD6459A}" dt="2025-08-29T17:43:35.907" v="1029" actId="47"/>
        <pc:sldMkLst>
          <pc:docMk/>
          <pc:sldMk cId="1581099034" sldId="450"/>
        </pc:sldMkLst>
      </pc:sldChg>
      <pc:sldChg chg="addSp delSp modSp mod">
        <pc:chgData name="Elias, Chady H." userId="61f1bf84-85b2-41ce-aee0-9d2681b30d5e" providerId="ADAL" clId="{7BE9EE1F-31A5-4CB8-8F64-C659EFD6459A}" dt="2025-08-29T17:03:20.025" v="17" actId="1076"/>
        <pc:sldMkLst>
          <pc:docMk/>
          <pc:sldMk cId="3012959349" sldId="451"/>
        </pc:sldMkLst>
        <pc:picChg chg="add mod">
          <ac:chgData name="Elias, Chady H." userId="61f1bf84-85b2-41ce-aee0-9d2681b30d5e" providerId="ADAL" clId="{7BE9EE1F-31A5-4CB8-8F64-C659EFD6459A}" dt="2025-08-29T17:03:20.025" v="17" actId="1076"/>
          <ac:picMkLst>
            <pc:docMk/>
            <pc:sldMk cId="3012959349" sldId="451"/>
            <ac:picMk id="3" creationId="{A5C981F9-4527-FE34-E1A9-88BB2B6BB0C7}"/>
          </ac:picMkLst>
        </pc:picChg>
      </pc:sldChg>
    </pc:docChg>
  </pc:docChgLst>
  <pc:docChgLst>
    <pc:chgData name="Karyn Johnson" userId="5b537da3-8fe8-412d-8c65-21230afc46da" providerId="ADAL" clId="{A53621E3-B3A3-5D45-82BB-740FE3191EF3}"/>
    <pc:docChg chg="modSld">
      <pc:chgData name="Karyn Johnson" userId="5b537da3-8fe8-412d-8c65-21230afc46da" providerId="ADAL" clId="{A53621E3-B3A3-5D45-82BB-740FE3191EF3}" dt="2025-09-19T23:17:53.868" v="41" actId="20577"/>
      <pc:docMkLst>
        <pc:docMk/>
      </pc:docMkLst>
      <pc:sldChg chg="modSp mod">
        <pc:chgData name="Karyn Johnson" userId="5b537da3-8fe8-412d-8c65-21230afc46da" providerId="ADAL" clId="{A53621E3-B3A3-5D45-82BB-740FE3191EF3}" dt="2025-09-19T23:12:15.946" v="1" actId="1076"/>
        <pc:sldMkLst>
          <pc:docMk/>
          <pc:sldMk cId="2771190949" sldId="340"/>
        </pc:sldMkLst>
        <pc:spChg chg="mod">
          <ac:chgData name="Karyn Johnson" userId="5b537da3-8fe8-412d-8c65-21230afc46da" providerId="ADAL" clId="{A53621E3-B3A3-5D45-82BB-740FE3191EF3}" dt="2025-09-19T23:12:15.946" v="1" actId="1076"/>
          <ac:spMkLst>
            <pc:docMk/>
            <pc:sldMk cId="2771190949" sldId="340"/>
            <ac:spMk id="3" creationId="{AB0A2D4E-8AE8-4E40-953E-EF679CEACA2A}"/>
          </ac:spMkLst>
        </pc:spChg>
      </pc:sldChg>
      <pc:sldChg chg="modSp mod">
        <pc:chgData name="Karyn Johnson" userId="5b537da3-8fe8-412d-8c65-21230afc46da" providerId="ADAL" clId="{A53621E3-B3A3-5D45-82BB-740FE3191EF3}" dt="2025-09-19T23:17:53.868" v="41" actId="20577"/>
        <pc:sldMkLst>
          <pc:docMk/>
          <pc:sldMk cId="2178889223" sldId="357"/>
        </pc:sldMkLst>
        <pc:spChg chg="mod">
          <ac:chgData name="Karyn Johnson" userId="5b537da3-8fe8-412d-8c65-21230afc46da" providerId="ADAL" clId="{A53621E3-B3A3-5D45-82BB-740FE3191EF3}" dt="2025-09-19T23:17:53.868" v="41" actId="20577"/>
          <ac:spMkLst>
            <pc:docMk/>
            <pc:sldMk cId="2178889223" sldId="357"/>
            <ac:spMk id="4" creationId="{2EE0C8D2-B791-F7CA-DC06-47D6BA7439DB}"/>
          </ac:spMkLst>
        </pc:spChg>
      </pc:sldChg>
      <pc:sldChg chg="modSp mod">
        <pc:chgData name="Karyn Johnson" userId="5b537da3-8fe8-412d-8c65-21230afc46da" providerId="ADAL" clId="{A53621E3-B3A3-5D45-82BB-740FE3191EF3}" dt="2025-09-19T23:12:49.344" v="4" actId="1076"/>
        <pc:sldMkLst>
          <pc:docMk/>
          <pc:sldMk cId="199181387" sldId="433"/>
        </pc:sldMkLst>
        <pc:picChg chg="mod">
          <ac:chgData name="Karyn Johnson" userId="5b537da3-8fe8-412d-8c65-21230afc46da" providerId="ADAL" clId="{A53621E3-B3A3-5D45-82BB-740FE3191EF3}" dt="2025-09-19T23:12:49.344" v="4" actId="1076"/>
          <ac:picMkLst>
            <pc:docMk/>
            <pc:sldMk cId="199181387" sldId="433"/>
            <ac:picMk id="13" creationId="{DAA484AD-41A2-E17E-E733-62419C6CBB59}"/>
          </ac:picMkLst>
        </pc:picChg>
      </pc:sldChg>
      <pc:sldChg chg="modSp mod">
        <pc:chgData name="Karyn Johnson" userId="5b537da3-8fe8-412d-8c65-21230afc46da" providerId="ADAL" clId="{A53621E3-B3A3-5D45-82BB-740FE3191EF3}" dt="2025-09-19T23:13:35.119" v="18" actId="20577"/>
        <pc:sldMkLst>
          <pc:docMk/>
          <pc:sldMk cId="3532869280" sldId="435"/>
        </pc:sldMkLst>
        <pc:spChg chg="mod">
          <ac:chgData name="Karyn Johnson" userId="5b537da3-8fe8-412d-8c65-21230afc46da" providerId="ADAL" clId="{A53621E3-B3A3-5D45-82BB-740FE3191EF3}" dt="2025-09-19T23:13:35.119" v="18" actId="20577"/>
          <ac:spMkLst>
            <pc:docMk/>
            <pc:sldMk cId="3532869280" sldId="435"/>
            <ac:spMk id="2" creationId="{AE8A27A0-D20F-2502-6B60-5B68F13D3BB4}"/>
          </ac:spMkLst>
        </pc:spChg>
        <pc:spChg chg="mod">
          <ac:chgData name="Karyn Johnson" userId="5b537da3-8fe8-412d-8c65-21230afc46da" providerId="ADAL" clId="{A53621E3-B3A3-5D45-82BB-740FE3191EF3}" dt="2025-09-19T23:13:14.311" v="6" actId="20577"/>
          <ac:spMkLst>
            <pc:docMk/>
            <pc:sldMk cId="3532869280" sldId="435"/>
            <ac:spMk id="4" creationId="{7C2CBFC6-4487-030F-8330-386A6F2CA78E}"/>
          </ac:spMkLst>
        </pc:spChg>
      </pc:sldChg>
      <pc:sldChg chg="modSp mod">
        <pc:chgData name="Karyn Johnson" userId="5b537da3-8fe8-412d-8c65-21230afc46da" providerId="ADAL" clId="{A53621E3-B3A3-5D45-82BB-740FE3191EF3}" dt="2025-09-19T23:17:19.122" v="32" actId="20577"/>
        <pc:sldMkLst>
          <pc:docMk/>
          <pc:sldMk cId="1286586339" sldId="440"/>
        </pc:sldMkLst>
        <pc:spChg chg="mod">
          <ac:chgData name="Karyn Johnson" userId="5b537da3-8fe8-412d-8c65-21230afc46da" providerId="ADAL" clId="{A53621E3-B3A3-5D45-82BB-740FE3191EF3}" dt="2025-09-19T23:17:19.122" v="32" actId="20577"/>
          <ac:spMkLst>
            <pc:docMk/>
            <pc:sldMk cId="1286586339" sldId="440"/>
            <ac:spMk id="4" creationId="{A29CBA86-C74B-9B63-E275-5258719F3F84}"/>
          </ac:spMkLst>
        </pc:spChg>
      </pc:sldChg>
      <pc:sldChg chg="modSp mod">
        <pc:chgData name="Karyn Johnson" userId="5b537da3-8fe8-412d-8c65-21230afc46da" providerId="ADAL" clId="{A53621E3-B3A3-5D45-82BB-740FE3191EF3}" dt="2025-09-19T23:17:02.187" v="29" actId="20577"/>
        <pc:sldMkLst>
          <pc:docMk/>
          <pc:sldMk cId="276643758" sldId="441"/>
        </pc:sldMkLst>
        <pc:spChg chg="mod">
          <ac:chgData name="Karyn Johnson" userId="5b537da3-8fe8-412d-8c65-21230afc46da" providerId="ADAL" clId="{A53621E3-B3A3-5D45-82BB-740FE3191EF3}" dt="2025-09-19T23:17:02.187" v="29" actId="20577"/>
          <ac:spMkLst>
            <pc:docMk/>
            <pc:sldMk cId="276643758" sldId="441"/>
            <ac:spMk id="4" creationId="{E14D097C-CEB6-5986-D040-7C579FCE973A}"/>
          </ac:spMkLst>
        </pc:spChg>
      </pc:sldChg>
      <pc:sldChg chg="modSp mod">
        <pc:chgData name="Karyn Johnson" userId="5b537da3-8fe8-412d-8c65-21230afc46da" providerId="ADAL" clId="{A53621E3-B3A3-5D45-82BB-740FE3191EF3}" dt="2025-09-19T23:14:25.572" v="23" actId="20577"/>
        <pc:sldMkLst>
          <pc:docMk/>
          <pc:sldMk cId="2625244641" sldId="442"/>
        </pc:sldMkLst>
        <pc:spChg chg="mod">
          <ac:chgData name="Karyn Johnson" userId="5b537da3-8fe8-412d-8c65-21230afc46da" providerId="ADAL" clId="{A53621E3-B3A3-5D45-82BB-740FE3191EF3}" dt="2025-09-19T23:14:25.572" v="23" actId="20577"/>
          <ac:spMkLst>
            <pc:docMk/>
            <pc:sldMk cId="2625244641" sldId="442"/>
            <ac:spMk id="2" creationId="{5F91D167-0DE0-F304-41A8-27FB7045287F}"/>
          </ac:spMkLst>
        </pc:spChg>
        <pc:spChg chg="mod">
          <ac:chgData name="Karyn Johnson" userId="5b537da3-8fe8-412d-8c65-21230afc46da" providerId="ADAL" clId="{A53621E3-B3A3-5D45-82BB-740FE3191EF3}" dt="2025-09-19T23:13:55.786" v="19" actId="20577"/>
          <ac:spMkLst>
            <pc:docMk/>
            <pc:sldMk cId="2625244641" sldId="442"/>
            <ac:spMk id="4" creationId="{BB8A8243-3203-2213-FCC6-E1E3B8C1137B}"/>
          </ac:spMkLst>
        </pc:spChg>
      </pc:sldChg>
      <pc:sldChg chg="modSp mod">
        <pc:chgData name="Karyn Johnson" userId="5b537da3-8fe8-412d-8c65-21230afc46da" providerId="ADAL" clId="{A53621E3-B3A3-5D45-82BB-740FE3191EF3}" dt="2025-09-19T23:14:41.919" v="24" actId="20577"/>
        <pc:sldMkLst>
          <pc:docMk/>
          <pc:sldMk cId="3730568362" sldId="445"/>
        </pc:sldMkLst>
        <pc:spChg chg="mod">
          <ac:chgData name="Karyn Johnson" userId="5b537da3-8fe8-412d-8c65-21230afc46da" providerId="ADAL" clId="{A53621E3-B3A3-5D45-82BB-740FE3191EF3}" dt="2025-09-19T23:14:41.919" v="24" actId="20577"/>
          <ac:spMkLst>
            <pc:docMk/>
            <pc:sldMk cId="3730568362" sldId="445"/>
            <ac:spMk id="2" creationId="{1701E4F8-76F8-D7FD-066A-D4616C88AD72}"/>
          </ac:spMkLst>
        </pc:spChg>
        <pc:spChg chg="mod">
          <ac:chgData name="Karyn Johnson" userId="5b537da3-8fe8-412d-8c65-21230afc46da" providerId="ADAL" clId="{A53621E3-B3A3-5D45-82BB-740FE3191EF3}" dt="2025-09-19T23:14:05.873" v="20" actId="20577"/>
          <ac:spMkLst>
            <pc:docMk/>
            <pc:sldMk cId="3730568362" sldId="445"/>
            <ac:spMk id="4" creationId="{10F38D4E-9EA6-63EB-02A7-0377AD381C3B}"/>
          </ac:spMkLst>
        </pc:spChg>
      </pc:sldChg>
      <pc:sldChg chg="modSp mod">
        <pc:chgData name="Karyn Johnson" userId="5b537da3-8fe8-412d-8c65-21230afc46da" providerId="ADAL" clId="{A53621E3-B3A3-5D45-82BB-740FE3191EF3}" dt="2025-09-19T23:17:11.843" v="31" actId="20577"/>
        <pc:sldMkLst>
          <pc:docMk/>
          <pc:sldMk cId="3717171185" sldId="447"/>
        </pc:sldMkLst>
        <pc:spChg chg="mod">
          <ac:chgData name="Karyn Johnson" userId="5b537da3-8fe8-412d-8c65-21230afc46da" providerId="ADAL" clId="{A53621E3-B3A3-5D45-82BB-740FE3191EF3}" dt="2025-09-19T23:17:11.843" v="31" actId="20577"/>
          <ac:spMkLst>
            <pc:docMk/>
            <pc:sldMk cId="3717171185" sldId="447"/>
            <ac:spMk id="4" creationId="{BD552D7E-0D88-732F-B74D-AC411291085F}"/>
          </ac:spMkLst>
        </pc:spChg>
      </pc:sldChg>
      <pc:sldChg chg="modSp mod">
        <pc:chgData name="Karyn Johnson" userId="5b537da3-8fe8-412d-8c65-21230afc46da" providerId="ADAL" clId="{A53621E3-B3A3-5D45-82BB-740FE3191EF3}" dt="2025-09-19T23:16:35.902" v="27" actId="20577"/>
        <pc:sldMkLst>
          <pc:docMk/>
          <pc:sldMk cId="2819317510" sldId="448"/>
        </pc:sldMkLst>
        <pc:spChg chg="mod">
          <ac:chgData name="Karyn Johnson" userId="5b537da3-8fe8-412d-8c65-21230afc46da" providerId="ADAL" clId="{A53621E3-B3A3-5D45-82BB-740FE3191EF3}" dt="2025-09-19T23:16:35.902" v="27" actId="20577"/>
          <ac:spMkLst>
            <pc:docMk/>
            <pc:sldMk cId="2819317510" sldId="448"/>
            <ac:spMk id="4" creationId="{2A50A404-2819-B191-0B8E-6F06C785CF5F}"/>
          </ac:spMkLst>
        </pc:spChg>
      </pc:sldChg>
      <pc:sldChg chg="modSp mod">
        <pc:chgData name="Karyn Johnson" userId="5b537da3-8fe8-412d-8c65-21230afc46da" providerId="ADAL" clId="{A53621E3-B3A3-5D45-82BB-740FE3191EF3}" dt="2025-09-19T23:16:43.192" v="28" actId="20577"/>
        <pc:sldMkLst>
          <pc:docMk/>
          <pc:sldMk cId="3697269268" sldId="449"/>
        </pc:sldMkLst>
        <pc:spChg chg="mod">
          <ac:chgData name="Karyn Johnson" userId="5b537da3-8fe8-412d-8c65-21230afc46da" providerId="ADAL" clId="{A53621E3-B3A3-5D45-82BB-740FE3191EF3}" dt="2025-09-19T23:16:43.192" v="28" actId="20577"/>
          <ac:spMkLst>
            <pc:docMk/>
            <pc:sldMk cId="3697269268" sldId="449"/>
            <ac:spMk id="4" creationId="{7405C760-D848-287E-B7EA-D3CF708EFDD6}"/>
          </ac:spMkLst>
        </pc:spChg>
      </pc:sldChg>
    </pc:docChg>
  </pc:docChgLst>
  <pc:docChgLst>
    <pc:chgData name="Elias, Chady H." userId="61f1bf84-85b2-41ce-aee0-9d2681b30d5e" providerId="ADAL" clId="{4B3ECA80-4EA9-49B1-9E8E-329361FF851F}"/>
    <pc:docChg chg="undo custSel addSld modSld modSection">
      <pc:chgData name="Elias, Chady H." userId="61f1bf84-85b2-41ce-aee0-9d2681b30d5e" providerId="ADAL" clId="{4B3ECA80-4EA9-49B1-9E8E-329361FF851F}" dt="2025-08-27T20:55:39.960" v="294" actId="20577"/>
      <pc:docMkLst>
        <pc:docMk/>
      </pc:docMkLst>
      <pc:sldChg chg="modSp mod">
        <pc:chgData name="Elias, Chady H." userId="61f1bf84-85b2-41ce-aee0-9d2681b30d5e" providerId="ADAL" clId="{4B3ECA80-4EA9-49B1-9E8E-329361FF851F}" dt="2025-08-27T20:34:28.533" v="52" actId="14100"/>
        <pc:sldMkLst>
          <pc:docMk/>
          <pc:sldMk cId="2771190949" sldId="340"/>
        </pc:sldMkLst>
        <pc:spChg chg="mod">
          <ac:chgData name="Elias, Chady H." userId="61f1bf84-85b2-41ce-aee0-9d2681b30d5e" providerId="ADAL" clId="{4B3ECA80-4EA9-49B1-9E8E-329361FF851F}" dt="2025-08-27T20:34:28.533" v="52" actId="14100"/>
          <ac:spMkLst>
            <pc:docMk/>
            <pc:sldMk cId="2771190949" sldId="340"/>
            <ac:spMk id="3" creationId="{AB0A2D4E-8AE8-4E40-953E-EF679CEACA2A}"/>
          </ac:spMkLst>
        </pc:spChg>
      </pc:sldChg>
      <pc:sldChg chg="modSp mod">
        <pc:chgData name="Elias, Chady H." userId="61f1bf84-85b2-41ce-aee0-9d2681b30d5e" providerId="ADAL" clId="{4B3ECA80-4EA9-49B1-9E8E-329361FF851F}" dt="2025-08-27T20:36:01.105" v="67" actId="20577"/>
        <pc:sldMkLst>
          <pc:docMk/>
          <pc:sldMk cId="1052464504" sldId="421"/>
        </pc:sldMkLst>
        <pc:spChg chg="mod">
          <ac:chgData name="Elias, Chady H." userId="61f1bf84-85b2-41ce-aee0-9d2681b30d5e" providerId="ADAL" clId="{4B3ECA80-4EA9-49B1-9E8E-329361FF851F}" dt="2025-08-27T20:36:01.105" v="67" actId="20577"/>
          <ac:spMkLst>
            <pc:docMk/>
            <pc:sldMk cId="1052464504" sldId="421"/>
            <ac:spMk id="2" creationId="{0597903C-3713-C3A8-DF81-81805CC961B0}"/>
          </ac:spMkLst>
        </pc:spChg>
      </pc:sldChg>
      <pc:sldChg chg="modSp mod">
        <pc:chgData name="Elias, Chady H." userId="61f1bf84-85b2-41ce-aee0-9d2681b30d5e" providerId="ADAL" clId="{4B3ECA80-4EA9-49B1-9E8E-329361FF851F}" dt="2025-08-27T20:42:43.216" v="181" actId="1076"/>
        <pc:sldMkLst>
          <pc:docMk/>
          <pc:sldMk cId="4147667391" sldId="426"/>
        </pc:sldMkLst>
        <pc:spChg chg="mod">
          <ac:chgData name="Elias, Chady H." userId="61f1bf84-85b2-41ce-aee0-9d2681b30d5e" providerId="ADAL" clId="{4B3ECA80-4EA9-49B1-9E8E-329361FF851F}" dt="2025-08-27T20:42:43.216" v="181" actId="1076"/>
          <ac:spMkLst>
            <pc:docMk/>
            <pc:sldMk cId="4147667391" sldId="426"/>
            <ac:spMk id="2" creationId="{0A11EDA3-0BF8-4B5E-85A9-9F30587B4E41}"/>
          </ac:spMkLst>
        </pc:spChg>
        <pc:spChg chg="mod">
          <ac:chgData name="Elias, Chady H." userId="61f1bf84-85b2-41ce-aee0-9d2681b30d5e" providerId="ADAL" clId="{4B3ECA80-4EA9-49B1-9E8E-329361FF851F}" dt="2025-08-27T20:42:41.635" v="180" actId="1076"/>
          <ac:spMkLst>
            <pc:docMk/>
            <pc:sldMk cId="4147667391" sldId="426"/>
            <ac:spMk id="3" creationId="{4BD0640D-A0D4-4AE0-B04D-D047E9B4D23A}"/>
          </ac:spMkLst>
        </pc:spChg>
      </pc:sldChg>
      <pc:sldChg chg="modSp mod">
        <pc:chgData name="Elias, Chady H." userId="61f1bf84-85b2-41ce-aee0-9d2681b30d5e" providerId="ADAL" clId="{4B3ECA80-4EA9-49B1-9E8E-329361FF851F}" dt="2025-08-27T20:43:37.358" v="207" actId="1035"/>
        <pc:sldMkLst>
          <pc:docMk/>
          <pc:sldMk cId="2486066180" sldId="434"/>
        </pc:sldMkLst>
        <pc:spChg chg="mod">
          <ac:chgData name="Elias, Chady H." userId="61f1bf84-85b2-41ce-aee0-9d2681b30d5e" providerId="ADAL" clId="{4B3ECA80-4EA9-49B1-9E8E-329361FF851F}" dt="2025-08-27T20:43:37.358" v="207" actId="1035"/>
          <ac:spMkLst>
            <pc:docMk/>
            <pc:sldMk cId="2486066180" sldId="434"/>
            <ac:spMk id="4" creationId="{B2DAA776-375A-93EC-1EAF-BBC0FA145BE2}"/>
          </ac:spMkLst>
        </pc:spChg>
        <pc:graphicFrameChg chg="mod modGraphic">
          <ac:chgData name="Elias, Chady H." userId="61f1bf84-85b2-41ce-aee0-9d2681b30d5e" providerId="ADAL" clId="{4B3ECA80-4EA9-49B1-9E8E-329361FF851F}" dt="2025-08-27T20:43:37.358" v="207" actId="1035"/>
          <ac:graphicFrameMkLst>
            <pc:docMk/>
            <pc:sldMk cId="2486066180" sldId="434"/>
            <ac:graphicFrameMk id="11" creationId="{A0AE2480-CFDB-A6EF-EA35-2F709FF316D1}"/>
          </ac:graphicFrameMkLst>
        </pc:graphicFrameChg>
      </pc:sldChg>
      <pc:sldChg chg="modSp mod">
        <pc:chgData name="Elias, Chady H." userId="61f1bf84-85b2-41ce-aee0-9d2681b30d5e" providerId="ADAL" clId="{4B3ECA80-4EA9-49B1-9E8E-329361FF851F}" dt="2025-08-27T20:52:30.663" v="249"/>
        <pc:sldMkLst>
          <pc:docMk/>
          <pc:sldMk cId="1283409337" sldId="439"/>
        </pc:sldMkLst>
        <pc:spChg chg="mod">
          <ac:chgData name="Elias, Chady H." userId="61f1bf84-85b2-41ce-aee0-9d2681b30d5e" providerId="ADAL" clId="{4B3ECA80-4EA9-49B1-9E8E-329361FF851F}" dt="2025-08-27T20:52:30.663" v="249"/>
          <ac:spMkLst>
            <pc:docMk/>
            <pc:sldMk cId="1283409337" sldId="439"/>
            <ac:spMk id="9" creationId="{BAD90F3D-3ADF-2E60-D050-C536EFE1D2E2}"/>
          </ac:spMkLst>
        </pc:spChg>
        <pc:spChg chg="mod">
          <ac:chgData name="Elias, Chady H." userId="61f1bf84-85b2-41ce-aee0-9d2681b30d5e" providerId="ADAL" clId="{4B3ECA80-4EA9-49B1-9E8E-329361FF851F}" dt="2025-08-27T20:51:42.280" v="227" actId="20577"/>
          <ac:spMkLst>
            <pc:docMk/>
            <pc:sldMk cId="1283409337" sldId="439"/>
            <ac:spMk id="10" creationId="{CA00ACC6-9440-EF6A-BBB4-6BC06C327E30}"/>
          </ac:spMkLst>
        </pc:spChg>
      </pc:sldChg>
      <pc:sldChg chg="modSp add mod">
        <pc:chgData name="Elias, Chady H." userId="61f1bf84-85b2-41ce-aee0-9d2681b30d5e" providerId="ADAL" clId="{4B3ECA80-4EA9-49B1-9E8E-329361FF851F}" dt="2025-08-27T20:55:39.960" v="294" actId="20577"/>
        <pc:sldMkLst>
          <pc:docMk/>
          <pc:sldMk cId="3012959349" sldId="451"/>
        </pc:sldMkLst>
        <pc:spChg chg="mod">
          <ac:chgData name="Elias, Chady H." userId="61f1bf84-85b2-41ce-aee0-9d2681b30d5e" providerId="ADAL" clId="{4B3ECA80-4EA9-49B1-9E8E-329361FF851F}" dt="2025-08-27T20:55:39.960" v="294" actId="20577"/>
          <ac:spMkLst>
            <pc:docMk/>
            <pc:sldMk cId="3012959349" sldId="451"/>
            <ac:spMk id="9" creationId="{3DDAC583-7AC2-CD35-C539-45212F6D0DD2}"/>
          </ac:spMkLst>
        </pc:spChg>
        <pc:spChg chg="mod">
          <ac:chgData name="Elias, Chady H." userId="61f1bf84-85b2-41ce-aee0-9d2681b30d5e" providerId="ADAL" clId="{4B3ECA80-4EA9-49B1-9E8E-329361FF851F}" dt="2025-08-27T20:54:59.747" v="284" actId="1076"/>
          <ac:spMkLst>
            <pc:docMk/>
            <pc:sldMk cId="3012959349" sldId="451"/>
            <ac:spMk id="10" creationId="{F2CFAED7-4218-D133-CD74-25CA4F7AD521}"/>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EE1034-DD11-4FC7-9D8D-7D1A11C49B96}" type="doc">
      <dgm:prSet loTypeId="urn:microsoft.com/office/officeart/2005/8/layout/StepDownProcess" loCatId="process" qsTypeId="urn:microsoft.com/office/officeart/2005/8/quickstyle/simple1" qsCatId="simple" csTypeId="urn:microsoft.com/office/officeart/2005/8/colors/accent0_2" csCatId="mainScheme" phldr="1"/>
      <dgm:spPr/>
      <dgm:t>
        <a:bodyPr/>
        <a:lstStyle/>
        <a:p>
          <a:endParaRPr lang="en-US"/>
        </a:p>
      </dgm:t>
    </dgm:pt>
    <dgm:pt modelId="{F0CD69CD-38D9-40E3-A845-411F317804F5}">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Publish Package</a:t>
          </a:r>
        </a:p>
      </dgm:t>
    </dgm:pt>
    <dgm:pt modelId="{EB3223C4-D8CB-42D5-AC0F-DA393814546E}" type="parTrans" cxnId="{59E9D6E8-ED71-4DCC-B5B2-0CD685FBD0E9}">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D456CF8F-10EE-48DF-B56C-7F41AD883D88}" type="sibTrans" cxnId="{59E9D6E8-ED71-4DCC-B5B2-0CD685FBD0E9}">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172DD9BB-54D0-49DF-B9C0-2391F58E25B1}">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Creates an auditable hand-off that other teams can review on their own schedule.</a:t>
          </a:r>
        </a:p>
      </dgm:t>
    </dgm:pt>
    <dgm:pt modelId="{05DDD2B4-794B-4F9A-9D03-64B34DB28720}" type="parTrans" cxnId="{61DFE875-8AA7-461A-AE53-CFA7D7C3A8C0}">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3B0025AF-E251-4482-95FA-233975658075}" type="sibTrans" cxnId="{61DFE875-8AA7-461A-AE53-CFA7D7C3A8C0}">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FC9CD632-E29A-4ACA-ADF6-8E27C69BD725}">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Consume Package</a:t>
          </a:r>
        </a:p>
      </dgm:t>
    </dgm:pt>
    <dgm:pt modelId="{C36B7BD7-C22E-4A36-B050-EC8C4948E2BF}" type="parTrans" cxnId="{AA3D2AEF-59A9-40C2-86E9-53ACE5B43C77}">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F31C16DB-1FE2-4DC5-A6E4-EC240B0741DA}" type="sibTrans" cxnId="{AA3D2AEF-59A9-40C2-86E9-53ACE5B43C77}">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D585C504-C59A-4D1F-9BC0-821B90AE2462}">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Receiving teams review package, then consume to lock the reference model for coordination.</a:t>
          </a:r>
        </a:p>
      </dgm:t>
    </dgm:pt>
    <dgm:pt modelId="{268C0AC8-E410-4715-9512-C7A481B0A3B5}" type="parTrans" cxnId="{33D0FDF7-2A74-4634-A9A3-208177C6B554}">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8979161E-82B4-4EC3-A7BF-28BD66B87F63}" type="sibTrans" cxnId="{33D0FDF7-2A74-4634-A9A3-208177C6B554}">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F687E497-EF11-4852-9BD1-9C5DD6D5D824}">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Select Models for Coordination</a:t>
          </a:r>
        </a:p>
      </dgm:t>
    </dgm:pt>
    <dgm:pt modelId="{18C3C295-6EE5-449F-9C28-58F5BDD365C0}" type="parTrans" cxnId="{97B2B581-8B97-46F2-BBD0-E22A4B07A63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C326CD89-4FB7-4F4D-BE9E-AF9376C7FF99}" type="sibTrans" cxnId="{97B2B581-8B97-46F2-BBD0-E22A4B07A63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AB73D92B-BEA9-4114-B59A-7992B4734913}">
      <dgm:prSet phldrT="[Text]"/>
      <dgm:spPr/>
      <dgm:t>
        <a:bodyPr/>
        <a:lstStyle/>
        <a:p>
          <a:r>
            <a:rPr lang="en-US"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Latest consumed packages (or specific files), ensuring clash checks run on stable, traceable snapshots.</a:t>
          </a:r>
        </a:p>
      </dgm:t>
    </dgm:pt>
    <dgm:pt modelId="{317B9905-F15D-497D-A368-399421A77631}" type="parTrans" cxnId="{DCBA6D2E-3EDE-4BCC-B487-27D436F57F88}">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40423525-DFFA-4683-82D4-43CAEFF92594}" type="sibTrans" cxnId="{DCBA6D2E-3EDE-4BCC-B487-27D436F57F88}">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E10F478F-283C-4F52-8FEC-5B7E206E7E09}">
      <dgm:prSet/>
      <dgm:spPr/>
      <dgm:t>
        <a:bodyPr/>
        <a:lstStyle/>
        <a:p>
          <a:r>
            <a:rPr lang="en-US" b="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Clash Detection</a:t>
          </a:r>
        </a:p>
      </dgm:t>
    </dgm:pt>
    <dgm:pt modelId="{8D70AE16-54AF-4478-8BBC-27887781260C}" type="parTrans" cxnId="{77E69E2A-B9D0-4AC0-AFF5-62A1AFC65B5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D28A9E6B-B388-4C71-B2F9-92FA209FF038}" type="sibTrans" cxnId="{77E69E2A-B9D0-4AC0-AFF5-62A1AFC65B53}">
      <dgm:prSet/>
      <dgm:spPr/>
      <dgm:t>
        <a:bodyPr/>
        <a:lstStyle/>
        <a:p>
          <a:endParaRPr lang="en-US" b="0" cap="none" spc="0">
            <a:ln w="0"/>
            <a:solidFill>
              <a:schemeClr val="tx1"/>
            </a:solidFill>
            <a:effectLst>
              <a:outerShdw blurRad="38100" dist="19050" dir="2700000" algn="tl" rotWithShape="0">
                <a:schemeClr val="dk1">
                  <a:alpha val="40000"/>
                </a:schemeClr>
              </a:outerShdw>
            </a:effectLst>
          </a:endParaRPr>
        </a:p>
      </dgm:t>
    </dgm:pt>
    <dgm:pt modelId="{B474F946-69A9-4C22-847C-6698E85DF8D8}">
      <dgm:prSet custT="1"/>
      <dgm:spPr/>
      <dgm:t>
        <a:bodyPr/>
        <a:lstStyle/>
        <a:p>
          <a:r>
            <a:rPr lang="en-US" sz="19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Automated engine surfaces conflicts before they hit the field.</a:t>
          </a:r>
        </a:p>
      </dgm:t>
    </dgm:pt>
    <dgm:pt modelId="{60FA1C57-20C4-4C8E-A665-04DC0469E0BC}" type="parTrans" cxnId="{70E0D926-8806-4C83-93FD-BD085046B642}">
      <dgm:prSet/>
      <dgm:spPr/>
      <dgm:t>
        <a:bodyPr/>
        <a:lstStyle/>
        <a:p>
          <a:endParaRPr lang="en-US"/>
        </a:p>
      </dgm:t>
    </dgm:pt>
    <dgm:pt modelId="{E038D908-45DF-4C1E-93BE-6684AE612113}" type="sibTrans" cxnId="{70E0D926-8806-4C83-93FD-BD085046B642}">
      <dgm:prSet/>
      <dgm:spPr/>
      <dgm:t>
        <a:bodyPr/>
        <a:lstStyle/>
        <a:p>
          <a:endParaRPr lang="en-US"/>
        </a:p>
      </dgm:t>
    </dgm:pt>
    <dgm:pt modelId="{053A8D3E-1D47-4988-840D-8E0E9065BDC6}">
      <dgm:prSet custT="1"/>
      <dgm:spPr/>
      <dgm:t>
        <a:bodyPr/>
        <a:lstStyle/>
        <a:p>
          <a:r>
            <a:rPr lang="en-US" sz="2400" b="0" kern="1200" cap="none" spc="0" dirty="0">
              <a:ln w="0"/>
              <a:solidFill>
                <a:srgbClr val="000000"/>
              </a:solidFill>
              <a:effectLst>
                <a:outerShdw blurRad="38100" dist="19050" dir="2700000" algn="tl" rotWithShape="0">
                  <a:srgbClr val="000000">
                    <a:alpha val="40000"/>
                  </a:srgbClr>
                </a:outerShdw>
              </a:effectLst>
              <a:latin typeface="Arial" panose="020B0604020202020204" pitchFamily="34" charset="0"/>
              <a:ea typeface="+mn-ea"/>
              <a:cs typeface="Arial" panose="020B0604020202020204" pitchFamily="34" charset="0"/>
            </a:rPr>
            <a:t>Report &amp; Timeline Update</a:t>
          </a:r>
        </a:p>
      </dgm:t>
    </dgm:pt>
    <dgm:pt modelId="{949D6303-027E-444B-90B0-C1C16FBD5AE6}" type="parTrans" cxnId="{B3778A4A-595D-433D-B8FF-B6B4C15DEE0D}">
      <dgm:prSet/>
      <dgm:spPr/>
      <dgm:t>
        <a:bodyPr/>
        <a:lstStyle/>
        <a:p>
          <a:endParaRPr lang="en-US"/>
        </a:p>
      </dgm:t>
    </dgm:pt>
    <dgm:pt modelId="{A1BCEAAA-5A44-47F0-9DE1-AAEEA4AFE018}" type="sibTrans" cxnId="{B3778A4A-595D-433D-B8FF-B6B4C15DEE0D}">
      <dgm:prSet/>
      <dgm:spPr/>
      <dgm:t>
        <a:bodyPr/>
        <a:lstStyle/>
        <a:p>
          <a:endParaRPr lang="en-US"/>
        </a:p>
      </dgm:t>
    </dgm:pt>
    <dgm:pt modelId="{84C46497-1EB0-434E-ABEF-AC80903B0D0E}">
      <dgm:prSet/>
      <dgm:spPr/>
      <dgm:t>
        <a:bodyPr/>
        <a:lstStyle/>
        <a:p>
          <a:endParaRPr lang="en-US" sz="1200" kern="1200" dirty="0">
            <a:effectLst>
              <a:outerShdw blurRad="38100" dist="38100" dir="2700000" algn="tl">
                <a:srgbClr val="000000">
                  <a:alpha val="43137"/>
                </a:srgbClr>
              </a:outerShdw>
            </a:effectLst>
          </a:endParaRPr>
        </a:p>
      </dgm:t>
    </dgm:pt>
    <dgm:pt modelId="{E44715DB-105D-467D-BAEE-3E017211CF79}" type="parTrans" cxnId="{BB9523D0-59E8-4754-9C63-736EEC56B563}">
      <dgm:prSet/>
      <dgm:spPr/>
      <dgm:t>
        <a:bodyPr/>
        <a:lstStyle/>
        <a:p>
          <a:endParaRPr lang="en-US"/>
        </a:p>
      </dgm:t>
    </dgm:pt>
    <dgm:pt modelId="{11F15BFD-0020-4982-8BBD-799237457CB3}" type="sibTrans" cxnId="{BB9523D0-59E8-4754-9C63-736EEC56B563}">
      <dgm:prSet/>
      <dgm:spPr/>
      <dgm:t>
        <a:bodyPr/>
        <a:lstStyle/>
        <a:p>
          <a:endParaRPr lang="en-US"/>
        </a:p>
      </dgm:t>
    </dgm:pt>
    <dgm:pt modelId="{2D505F36-111A-458C-9F3C-38F9EC8A6C47}">
      <dgm:prSet custT="1"/>
      <dgm:spPr/>
      <dgm:t>
        <a:bodyPr/>
        <a:lstStyle/>
        <a:p>
          <a:r>
            <a:rPr lang="en-US" sz="1900" kern="1200" dirty="0">
              <a:solidFill>
                <a:srgbClr val="000000">
                  <a:hueOff val="0"/>
                  <a:satOff val="0"/>
                  <a:lumOff val="0"/>
                  <a:alphaOff val="0"/>
                </a:srgbClr>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Keeps project leadership and field teams informed with clear, dated decisions.</a:t>
          </a:r>
        </a:p>
      </dgm:t>
    </dgm:pt>
    <dgm:pt modelId="{C2C30183-5E71-4296-A8ED-4AB3118CC8EE}" type="parTrans" cxnId="{E840B584-E2BA-4B9B-BCD1-581530D64EC9}">
      <dgm:prSet/>
      <dgm:spPr/>
      <dgm:t>
        <a:bodyPr/>
        <a:lstStyle/>
        <a:p>
          <a:endParaRPr lang="en-US"/>
        </a:p>
      </dgm:t>
    </dgm:pt>
    <dgm:pt modelId="{01D955E3-CE7D-4784-8F95-2C40549D6EC3}" type="sibTrans" cxnId="{E840B584-E2BA-4B9B-BCD1-581530D64EC9}">
      <dgm:prSet/>
      <dgm:spPr/>
      <dgm:t>
        <a:bodyPr/>
        <a:lstStyle/>
        <a:p>
          <a:endParaRPr lang="en-US"/>
        </a:p>
      </dgm:t>
    </dgm:pt>
    <dgm:pt modelId="{22B923C2-DBE9-4748-80ED-75F41057FC96}" type="pres">
      <dgm:prSet presAssocID="{F7EE1034-DD11-4FC7-9D8D-7D1A11C49B96}" presName="rootnode" presStyleCnt="0">
        <dgm:presLayoutVars>
          <dgm:chMax/>
          <dgm:chPref/>
          <dgm:dir/>
          <dgm:animLvl val="lvl"/>
        </dgm:presLayoutVars>
      </dgm:prSet>
      <dgm:spPr/>
    </dgm:pt>
    <dgm:pt modelId="{95C99368-8A3C-48D4-A0E8-FE28002A3A59}" type="pres">
      <dgm:prSet presAssocID="{F0CD69CD-38D9-40E3-A845-411F317804F5}" presName="composite" presStyleCnt="0"/>
      <dgm:spPr/>
    </dgm:pt>
    <dgm:pt modelId="{D541CFDB-3CCF-4C1D-852B-104A5072FAF4}" type="pres">
      <dgm:prSet presAssocID="{F0CD69CD-38D9-40E3-A845-411F317804F5}" presName="bentUpArrow1" presStyleLbl="alignImgPlace1" presStyleIdx="0" presStyleCnt="4"/>
      <dgm:spPr/>
    </dgm:pt>
    <dgm:pt modelId="{2C1B123B-9009-473C-8F3D-C35E3784E535}" type="pres">
      <dgm:prSet presAssocID="{F0CD69CD-38D9-40E3-A845-411F317804F5}" presName="ParentText" presStyleLbl="node1" presStyleIdx="0" presStyleCnt="5">
        <dgm:presLayoutVars>
          <dgm:chMax val="1"/>
          <dgm:chPref val="1"/>
          <dgm:bulletEnabled val="1"/>
        </dgm:presLayoutVars>
      </dgm:prSet>
      <dgm:spPr/>
    </dgm:pt>
    <dgm:pt modelId="{7D24D031-3D40-4C50-B40E-14189835936A}" type="pres">
      <dgm:prSet presAssocID="{F0CD69CD-38D9-40E3-A845-411F317804F5}" presName="ChildText" presStyleLbl="revTx" presStyleIdx="0" presStyleCnt="5" custScaleX="264696" custLinFactNeighborX="84858" custLinFactNeighborY="1867">
        <dgm:presLayoutVars>
          <dgm:chMax val="0"/>
          <dgm:chPref val="0"/>
          <dgm:bulletEnabled val="1"/>
        </dgm:presLayoutVars>
      </dgm:prSet>
      <dgm:spPr/>
    </dgm:pt>
    <dgm:pt modelId="{FAC573E7-3F2A-484D-8F65-E3593CF6DDBD}" type="pres">
      <dgm:prSet presAssocID="{D456CF8F-10EE-48DF-B56C-7F41AD883D88}" presName="sibTrans" presStyleCnt="0"/>
      <dgm:spPr/>
    </dgm:pt>
    <dgm:pt modelId="{DD1E65E0-9A07-4F78-998E-1EB9344AA4C3}" type="pres">
      <dgm:prSet presAssocID="{FC9CD632-E29A-4ACA-ADF6-8E27C69BD725}" presName="composite" presStyleCnt="0"/>
      <dgm:spPr/>
    </dgm:pt>
    <dgm:pt modelId="{9A5BE65D-896B-40FD-BE4D-2FA4E40671A7}" type="pres">
      <dgm:prSet presAssocID="{FC9CD632-E29A-4ACA-ADF6-8E27C69BD725}" presName="bentUpArrow1" presStyleLbl="alignImgPlace1" presStyleIdx="1" presStyleCnt="4"/>
      <dgm:spPr/>
    </dgm:pt>
    <dgm:pt modelId="{004C3501-8C63-440B-A1EB-0ED55FBC4092}" type="pres">
      <dgm:prSet presAssocID="{FC9CD632-E29A-4ACA-ADF6-8E27C69BD725}" presName="ParentText" presStyleLbl="node1" presStyleIdx="1" presStyleCnt="5">
        <dgm:presLayoutVars>
          <dgm:chMax val="1"/>
          <dgm:chPref val="1"/>
          <dgm:bulletEnabled val="1"/>
        </dgm:presLayoutVars>
      </dgm:prSet>
      <dgm:spPr/>
    </dgm:pt>
    <dgm:pt modelId="{EAE6290B-129C-470B-B6B3-BA3F6AA4FE0F}" type="pres">
      <dgm:prSet presAssocID="{FC9CD632-E29A-4ACA-ADF6-8E27C69BD725}" presName="ChildText" presStyleLbl="revTx" presStyleIdx="1" presStyleCnt="5" custScaleX="347763" custLinFactX="26831" custLinFactNeighborX="100000" custLinFactNeighborY="-1173">
        <dgm:presLayoutVars>
          <dgm:chMax val="0"/>
          <dgm:chPref val="0"/>
          <dgm:bulletEnabled val="1"/>
        </dgm:presLayoutVars>
      </dgm:prSet>
      <dgm:spPr/>
    </dgm:pt>
    <dgm:pt modelId="{A19E4C43-A3B4-4F46-8B94-9A63ED750D6B}" type="pres">
      <dgm:prSet presAssocID="{F31C16DB-1FE2-4DC5-A6E4-EC240B0741DA}" presName="sibTrans" presStyleCnt="0"/>
      <dgm:spPr/>
    </dgm:pt>
    <dgm:pt modelId="{A2495B81-E9E0-4721-8C39-6E024F8322FF}" type="pres">
      <dgm:prSet presAssocID="{F687E497-EF11-4852-9BD1-9C5DD6D5D824}" presName="composite" presStyleCnt="0"/>
      <dgm:spPr/>
    </dgm:pt>
    <dgm:pt modelId="{404661B5-372B-4506-838E-C7B2DE791A9F}" type="pres">
      <dgm:prSet presAssocID="{F687E497-EF11-4852-9BD1-9C5DD6D5D824}" presName="bentUpArrow1" presStyleLbl="alignImgPlace1" presStyleIdx="2" presStyleCnt="4"/>
      <dgm:spPr/>
    </dgm:pt>
    <dgm:pt modelId="{6D3F0D79-79A3-4D8B-8E2A-38E69EAC92EC}" type="pres">
      <dgm:prSet presAssocID="{F687E497-EF11-4852-9BD1-9C5DD6D5D824}" presName="ParentText" presStyleLbl="node1" presStyleIdx="2" presStyleCnt="5">
        <dgm:presLayoutVars>
          <dgm:chMax val="1"/>
          <dgm:chPref val="1"/>
          <dgm:bulletEnabled val="1"/>
        </dgm:presLayoutVars>
      </dgm:prSet>
      <dgm:spPr/>
    </dgm:pt>
    <dgm:pt modelId="{60C39363-1A4A-44DF-A665-B676A8D78FAF}" type="pres">
      <dgm:prSet presAssocID="{F687E497-EF11-4852-9BD1-9C5DD6D5D824}" presName="ChildText" presStyleLbl="revTx" presStyleIdx="2" presStyleCnt="5" custScaleX="360075" custLinFactX="33213" custLinFactNeighborX="100000" custLinFactNeighborY="-5363">
        <dgm:presLayoutVars>
          <dgm:chMax val="0"/>
          <dgm:chPref val="0"/>
          <dgm:bulletEnabled val="1"/>
        </dgm:presLayoutVars>
      </dgm:prSet>
      <dgm:spPr/>
    </dgm:pt>
    <dgm:pt modelId="{9D149683-7C5C-4C56-9F63-5BED99D93DC9}" type="pres">
      <dgm:prSet presAssocID="{C326CD89-4FB7-4F4D-BE9E-AF9376C7FF99}" presName="sibTrans" presStyleCnt="0"/>
      <dgm:spPr/>
    </dgm:pt>
    <dgm:pt modelId="{13B17B3A-375D-467E-A588-C8CA510DC760}" type="pres">
      <dgm:prSet presAssocID="{E10F478F-283C-4F52-8FEC-5B7E206E7E09}" presName="composite" presStyleCnt="0"/>
      <dgm:spPr/>
    </dgm:pt>
    <dgm:pt modelId="{D0541E74-65D3-4C67-B2C8-38D803133187}" type="pres">
      <dgm:prSet presAssocID="{E10F478F-283C-4F52-8FEC-5B7E206E7E09}" presName="bentUpArrow1" presStyleLbl="alignImgPlace1" presStyleIdx="3" presStyleCnt="4"/>
      <dgm:spPr/>
    </dgm:pt>
    <dgm:pt modelId="{8879C8E8-F854-49B7-A230-D88221A902A8}" type="pres">
      <dgm:prSet presAssocID="{E10F478F-283C-4F52-8FEC-5B7E206E7E09}" presName="ParentText" presStyleLbl="node1" presStyleIdx="3" presStyleCnt="5">
        <dgm:presLayoutVars>
          <dgm:chMax val="1"/>
          <dgm:chPref val="1"/>
          <dgm:bulletEnabled val="1"/>
        </dgm:presLayoutVars>
      </dgm:prSet>
      <dgm:spPr/>
    </dgm:pt>
    <dgm:pt modelId="{17185FA5-D59A-4ED4-B45B-8CF2EACF8317}" type="pres">
      <dgm:prSet presAssocID="{E10F478F-283C-4F52-8FEC-5B7E206E7E09}" presName="ChildText" presStyleLbl="revTx" presStyleIdx="3" presStyleCnt="5" custScaleX="299387" custLinFactX="3107" custLinFactNeighborX="100000" custLinFactNeighborY="-3519">
        <dgm:presLayoutVars>
          <dgm:chMax val="0"/>
          <dgm:chPref val="0"/>
          <dgm:bulletEnabled val="1"/>
        </dgm:presLayoutVars>
      </dgm:prSet>
      <dgm:spPr/>
    </dgm:pt>
    <dgm:pt modelId="{50525772-834E-499A-AC7F-CE22015DDB1C}" type="pres">
      <dgm:prSet presAssocID="{D28A9E6B-B388-4C71-B2F9-92FA209FF038}" presName="sibTrans" presStyleCnt="0"/>
      <dgm:spPr/>
    </dgm:pt>
    <dgm:pt modelId="{478B1372-A6E1-42E5-836B-BB8CD8E68E3E}" type="pres">
      <dgm:prSet presAssocID="{053A8D3E-1D47-4988-840D-8E0E9065BDC6}" presName="composite" presStyleCnt="0"/>
      <dgm:spPr/>
    </dgm:pt>
    <dgm:pt modelId="{30E1C9C6-37F7-42C2-9C75-2A3264CF335A}" type="pres">
      <dgm:prSet presAssocID="{053A8D3E-1D47-4988-840D-8E0E9065BDC6}" presName="ParentText" presStyleLbl="node1" presStyleIdx="4" presStyleCnt="5">
        <dgm:presLayoutVars>
          <dgm:chMax val="1"/>
          <dgm:chPref val="1"/>
          <dgm:bulletEnabled val="1"/>
        </dgm:presLayoutVars>
      </dgm:prSet>
      <dgm:spPr/>
    </dgm:pt>
    <dgm:pt modelId="{2030BB15-0D9B-48EC-88A3-995B4B863295}" type="pres">
      <dgm:prSet presAssocID="{053A8D3E-1D47-4988-840D-8E0E9065BDC6}" presName="FinalChildText" presStyleLbl="revTx" presStyleIdx="4" presStyleCnt="5" custScaleX="329944" custLinFactX="22270" custLinFactNeighborX="100000" custLinFactNeighborY="3186">
        <dgm:presLayoutVars>
          <dgm:chMax val="0"/>
          <dgm:chPref val="0"/>
          <dgm:bulletEnabled val="1"/>
        </dgm:presLayoutVars>
      </dgm:prSet>
      <dgm:spPr/>
    </dgm:pt>
  </dgm:ptLst>
  <dgm:cxnLst>
    <dgm:cxn modelId="{36B4930A-BEF0-42DC-896E-AE0473BD4CD0}" type="presOf" srcId="{AB73D92B-BEA9-4114-B59A-7992B4734913}" destId="{60C39363-1A4A-44DF-A665-B676A8D78FAF}" srcOrd="0" destOrd="0" presId="urn:microsoft.com/office/officeart/2005/8/layout/StepDownProcess"/>
    <dgm:cxn modelId="{FD66BF10-A3EE-47D2-81BB-8E64AD50739C}" type="presOf" srcId="{E10F478F-283C-4F52-8FEC-5B7E206E7E09}" destId="{8879C8E8-F854-49B7-A230-D88221A902A8}" srcOrd="0" destOrd="0" presId="urn:microsoft.com/office/officeart/2005/8/layout/StepDownProcess"/>
    <dgm:cxn modelId="{1FCCF81A-764E-4F75-8088-5F25E735A8D2}" type="presOf" srcId="{FC9CD632-E29A-4ACA-ADF6-8E27C69BD725}" destId="{004C3501-8C63-440B-A1EB-0ED55FBC4092}" srcOrd="0" destOrd="0" presId="urn:microsoft.com/office/officeart/2005/8/layout/StepDownProcess"/>
    <dgm:cxn modelId="{70E0D926-8806-4C83-93FD-BD085046B642}" srcId="{E10F478F-283C-4F52-8FEC-5B7E206E7E09}" destId="{B474F946-69A9-4C22-847C-6698E85DF8D8}" srcOrd="0" destOrd="0" parTransId="{60FA1C57-20C4-4C8E-A665-04DC0469E0BC}" sibTransId="{E038D908-45DF-4C1E-93BE-6684AE612113}"/>
    <dgm:cxn modelId="{77E69E2A-B9D0-4AC0-AFF5-62A1AFC65B53}" srcId="{F7EE1034-DD11-4FC7-9D8D-7D1A11C49B96}" destId="{E10F478F-283C-4F52-8FEC-5B7E206E7E09}" srcOrd="3" destOrd="0" parTransId="{8D70AE16-54AF-4478-8BBC-27887781260C}" sibTransId="{D28A9E6B-B388-4C71-B2F9-92FA209FF038}"/>
    <dgm:cxn modelId="{DCBA6D2E-3EDE-4BCC-B487-27D436F57F88}" srcId="{F687E497-EF11-4852-9BD1-9C5DD6D5D824}" destId="{AB73D92B-BEA9-4114-B59A-7992B4734913}" srcOrd="0" destOrd="0" parTransId="{317B9905-F15D-497D-A368-399421A77631}" sibTransId="{40423525-DFFA-4683-82D4-43CAEFF92594}"/>
    <dgm:cxn modelId="{DA7AF648-5BF6-4987-97C1-DD4FEB37C433}" type="presOf" srcId="{F687E497-EF11-4852-9BD1-9C5DD6D5D824}" destId="{6D3F0D79-79A3-4D8B-8E2A-38E69EAC92EC}" srcOrd="0" destOrd="0" presId="urn:microsoft.com/office/officeart/2005/8/layout/StepDownProcess"/>
    <dgm:cxn modelId="{B3778A4A-595D-433D-B8FF-B6B4C15DEE0D}" srcId="{F7EE1034-DD11-4FC7-9D8D-7D1A11C49B96}" destId="{053A8D3E-1D47-4988-840D-8E0E9065BDC6}" srcOrd="4" destOrd="0" parTransId="{949D6303-027E-444B-90B0-C1C16FBD5AE6}" sibTransId="{A1BCEAAA-5A44-47F0-9DE1-AAEEA4AFE018}"/>
    <dgm:cxn modelId="{E6B06150-C226-4B3F-9CEE-5B0F8D4E77CE}" type="presOf" srcId="{F7EE1034-DD11-4FC7-9D8D-7D1A11C49B96}" destId="{22B923C2-DBE9-4748-80ED-75F41057FC96}" srcOrd="0" destOrd="0" presId="urn:microsoft.com/office/officeart/2005/8/layout/StepDownProcess"/>
    <dgm:cxn modelId="{83553B69-08FF-4365-AECF-1972EBA4F0A2}" type="presOf" srcId="{F0CD69CD-38D9-40E3-A845-411F317804F5}" destId="{2C1B123B-9009-473C-8F3D-C35E3784E535}" srcOrd="0" destOrd="0" presId="urn:microsoft.com/office/officeart/2005/8/layout/StepDownProcess"/>
    <dgm:cxn modelId="{F15EA671-611B-4F0A-89D9-987AB355B544}" type="presOf" srcId="{84C46497-1EB0-434E-ABEF-AC80903B0D0E}" destId="{2030BB15-0D9B-48EC-88A3-995B4B863295}" srcOrd="0" destOrd="0" presId="urn:microsoft.com/office/officeart/2005/8/layout/StepDownProcess"/>
    <dgm:cxn modelId="{61DFE875-8AA7-461A-AE53-CFA7D7C3A8C0}" srcId="{F0CD69CD-38D9-40E3-A845-411F317804F5}" destId="{172DD9BB-54D0-49DF-B9C0-2391F58E25B1}" srcOrd="0" destOrd="0" parTransId="{05DDD2B4-794B-4F9A-9D03-64B34DB28720}" sibTransId="{3B0025AF-E251-4482-95FA-233975658075}"/>
    <dgm:cxn modelId="{1513AB77-4E4B-4EA5-9192-24CF02BE347C}" type="presOf" srcId="{B474F946-69A9-4C22-847C-6698E85DF8D8}" destId="{17185FA5-D59A-4ED4-B45B-8CF2EACF8317}" srcOrd="0" destOrd="0" presId="urn:microsoft.com/office/officeart/2005/8/layout/StepDownProcess"/>
    <dgm:cxn modelId="{97B2B581-8B97-46F2-BBD0-E22A4B07A633}" srcId="{F7EE1034-DD11-4FC7-9D8D-7D1A11C49B96}" destId="{F687E497-EF11-4852-9BD1-9C5DD6D5D824}" srcOrd="2" destOrd="0" parTransId="{18C3C295-6EE5-449F-9C28-58F5BDD365C0}" sibTransId="{C326CD89-4FB7-4F4D-BE9E-AF9376C7FF99}"/>
    <dgm:cxn modelId="{E840B584-E2BA-4B9B-BCD1-581530D64EC9}" srcId="{053A8D3E-1D47-4988-840D-8E0E9065BDC6}" destId="{2D505F36-111A-458C-9F3C-38F9EC8A6C47}" srcOrd="1" destOrd="0" parTransId="{C2C30183-5E71-4296-A8ED-4AB3118CC8EE}" sibTransId="{01D955E3-CE7D-4784-8F95-2C40549D6EC3}"/>
    <dgm:cxn modelId="{6AF135BD-9B97-464C-85DE-3291A4CDDC38}" type="presOf" srcId="{D585C504-C59A-4D1F-9BC0-821B90AE2462}" destId="{EAE6290B-129C-470B-B6B3-BA3F6AA4FE0F}" srcOrd="0" destOrd="0" presId="urn:microsoft.com/office/officeart/2005/8/layout/StepDownProcess"/>
    <dgm:cxn modelId="{E0AF50CB-EE45-42B3-A3E5-7BE0D5AF573C}" type="presOf" srcId="{053A8D3E-1D47-4988-840D-8E0E9065BDC6}" destId="{30E1C9C6-37F7-42C2-9C75-2A3264CF335A}" srcOrd="0" destOrd="0" presId="urn:microsoft.com/office/officeart/2005/8/layout/StepDownProcess"/>
    <dgm:cxn modelId="{BB9523D0-59E8-4754-9C63-736EEC56B563}" srcId="{053A8D3E-1D47-4988-840D-8E0E9065BDC6}" destId="{84C46497-1EB0-434E-ABEF-AC80903B0D0E}" srcOrd="0" destOrd="0" parTransId="{E44715DB-105D-467D-BAEE-3E017211CF79}" sibTransId="{11F15BFD-0020-4982-8BBD-799237457CB3}"/>
    <dgm:cxn modelId="{59E9D6E8-ED71-4DCC-B5B2-0CD685FBD0E9}" srcId="{F7EE1034-DD11-4FC7-9D8D-7D1A11C49B96}" destId="{F0CD69CD-38D9-40E3-A845-411F317804F5}" srcOrd="0" destOrd="0" parTransId="{EB3223C4-D8CB-42D5-AC0F-DA393814546E}" sibTransId="{D456CF8F-10EE-48DF-B56C-7F41AD883D88}"/>
    <dgm:cxn modelId="{27F495E9-8DB8-48A8-B0DE-B45E2C765C09}" type="presOf" srcId="{2D505F36-111A-458C-9F3C-38F9EC8A6C47}" destId="{2030BB15-0D9B-48EC-88A3-995B4B863295}" srcOrd="0" destOrd="1" presId="urn:microsoft.com/office/officeart/2005/8/layout/StepDownProcess"/>
    <dgm:cxn modelId="{AA3D2AEF-59A9-40C2-86E9-53ACE5B43C77}" srcId="{F7EE1034-DD11-4FC7-9D8D-7D1A11C49B96}" destId="{FC9CD632-E29A-4ACA-ADF6-8E27C69BD725}" srcOrd="1" destOrd="0" parTransId="{C36B7BD7-C22E-4A36-B050-EC8C4948E2BF}" sibTransId="{F31C16DB-1FE2-4DC5-A6E4-EC240B0741DA}"/>
    <dgm:cxn modelId="{6E8B7DF3-F1DA-4C32-A3C1-57105B23A133}" type="presOf" srcId="{172DD9BB-54D0-49DF-B9C0-2391F58E25B1}" destId="{7D24D031-3D40-4C50-B40E-14189835936A}" srcOrd="0" destOrd="0" presId="urn:microsoft.com/office/officeart/2005/8/layout/StepDownProcess"/>
    <dgm:cxn modelId="{33D0FDF7-2A74-4634-A9A3-208177C6B554}" srcId="{FC9CD632-E29A-4ACA-ADF6-8E27C69BD725}" destId="{D585C504-C59A-4D1F-9BC0-821B90AE2462}" srcOrd="0" destOrd="0" parTransId="{268C0AC8-E410-4715-9512-C7A481B0A3B5}" sibTransId="{8979161E-82B4-4EC3-A7BF-28BD66B87F63}"/>
    <dgm:cxn modelId="{C49BAC92-0FB9-4549-9EB6-443710275B5C}" type="presParOf" srcId="{22B923C2-DBE9-4748-80ED-75F41057FC96}" destId="{95C99368-8A3C-48D4-A0E8-FE28002A3A59}" srcOrd="0" destOrd="0" presId="urn:microsoft.com/office/officeart/2005/8/layout/StepDownProcess"/>
    <dgm:cxn modelId="{E302844E-7DD3-4031-A494-107E2A4C0312}" type="presParOf" srcId="{95C99368-8A3C-48D4-A0E8-FE28002A3A59}" destId="{D541CFDB-3CCF-4C1D-852B-104A5072FAF4}" srcOrd="0" destOrd="0" presId="urn:microsoft.com/office/officeart/2005/8/layout/StepDownProcess"/>
    <dgm:cxn modelId="{BDE611C0-CB32-4377-A084-8AFE9DC255D7}" type="presParOf" srcId="{95C99368-8A3C-48D4-A0E8-FE28002A3A59}" destId="{2C1B123B-9009-473C-8F3D-C35E3784E535}" srcOrd="1" destOrd="0" presId="urn:microsoft.com/office/officeart/2005/8/layout/StepDownProcess"/>
    <dgm:cxn modelId="{8676413F-6557-488D-ADCA-B7E9B3EF23CF}" type="presParOf" srcId="{95C99368-8A3C-48D4-A0E8-FE28002A3A59}" destId="{7D24D031-3D40-4C50-B40E-14189835936A}" srcOrd="2" destOrd="0" presId="urn:microsoft.com/office/officeart/2005/8/layout/StepDownProcess"/>
    <dgm:cxn modelId="{94563501-6FB2-4F8D-841D-67D5628FECBE}" type="presParOf" srcId="{22B923C2-DBE9-4748-80ED-75F41057FC96}" destId="{FAC573E7-3F2A-484D-8F65-E3593CF6DDBD}" srcOrd="1" destOrd="0" presId="urn:microsoft.com/office/officeart/2005/8/layout/StepDownProcess"/>
    <dgm:cxn modelId="{D59F86DC-D470-4971-B286-D5040182362F}" type="presParOf" srcId="{22B923C2-DBE9-4748-80ED-75F41057FC96}" destId="{DD1E65E0-9A07-4F78-998E-1EB9344AA4C3}" srcOrd="2" destOrd="0" presId="urn:microsoft.com/office/officeart/2005/8/layout/StepDownProcess"/>
    <dgm:cxn modelId="{22E2AEC0-CA47-4A27-90C8-ED43302FCF3E}" type="presParOf" srcId="{DD1E65E0-9A07-4F78-998E-1EB9344AA4C3}" destId="{9A5BE65D-896B-40FD-BE4D-2FA4E40671A7}" srcOrd="0" destOrd="0" presId="urn:microsoft.com/office/officeart/2005/8/layout/StepDownProcess"/>
    <dgm:cxn modelId="{10426088-5B17-4853-8366-2923BA0E5863}" type="presParOf" srcId="{DD1E65E0-9A07-4F78-998E-1EB9344AA4C3}" destId="{004C3501-8C63-440B-A1EB-0ED55FBC4092}" srcOrd="1" destOrd="0" presId="urn:microsoft.com/office/officeart/2005/8/layout/StepDownProcess"/>
    <dgm:cxn modelId="{A57646AA-5341-4CA4-A234-DD86ACBF0568}" type="presParOf" srcId="{DD1E65E0-9A07-4F78-998E-1EB9344AA4C3}" destId="{EAE6290B-129C-470B-B6B3-BA3F6AA4FE0F}" srcOrd="2" destOrd="0" presId="urn:microsoft.com/office/officeart/2005/8/layout/StepDownProcess"/>
    <dgm:cxn modelId="{FA951BF9-2D57-46FC-ACE3-9F06F68EE95D}" type="presParOf" srcId="{22B923C2-DBE9-4748-80ED-75F41057FC96}" destId="{A19E4C43-A3B4-4F46-8B94-9A63ED750D6B}" srcOrd="3" destOrd="0" presId="urn:microsoft.com/office/officeart/2005/8/layout/StepDownProcess"/>
    <dgm:cxn modelId="{C19CB9D4-7B48-4A1C-B793-8FA26EAB97C5}" type="presParOf" srcId="{22B923C2-DBE9-4748-80ED-75F41057FC96}" destId="{A2495B81-E9E0-4721-8C39-6E024F8322FF}" srcOrd="4" destOrd="0" presId="urn:microsoft.com/office/officeart/2005/8/layout/StepDownProcess"/>
    <dgm:cxn modelId="{5A35CD8B-03BF-488D-9C2F-FA634BE0E993}" type="presParOf" srcId="{A2495B81-E9E0-4721-8C39-6E024F8322FF}" destId="{404661B5-372B-4506-838E-C7B2DE791A9F}" srcOrd="0" destOrd="0" presId="urn:microsoft.com/office/officeart/2005/8/layout/StepDownProcess"/>
    <dgm:cxn modelId="{9D93BAE9-8AF7-466B-9D57-3F9108BA76B3}" type="presParOf" srcId="{A2495B81-E9E0-4721-8C39-6E024F8322FF}" destId="{6D3F0D79-79A3-4D8B-8E2A-38E69EAC92EC}" srcOrd="1" destOrd="0" presId="urn:microsoft.com/office/officeart/2005/8/layout/StepDownProcess"/>
    <dgm:cxn modelId="{2796105C-C269-4D67-8735-0B8E1382985D}" type="presParOf" srcId="{A2495B81-E9E0-4721-8C39-6E024F8322FF}" destId="{60C39363-1A4A-44DF-A665-B676A8D78FAF}" srcOrd="2" destOrd="0" presId="urn:microsoft.com/office/officeart/2005/8/layout/StepDownProcess"/>
    <dgm:cxn modelId="{64F1E77B-B70A-4C3A-A548-BBDEA4F8953C}" type="presParOf" srcId="{22B923C2-DBE9-4748-80ED-75F41057FC96}" destId="{9D149683-7C5C-4C56-9F63-5BED99D93DC9}" srcOrd="5" destOrd="0" presId="urn:microsoft.com/office/officeart/2005/8/layout/StepDownProcess"/>
    <dgm:cxn modelId="{221F989E-A599-4132-9BA8-F44A23A59A38}" type="presParOf" srcId="{22B923C2-DBE9-4748-80ED-75F41057FC96}" destId="{13B17B3A-375D-467E-A588-C8CA510DC760}" srcOrd="6" destOrd="0" presId="urn:microsoft.com/office/officeart/2005/8/layout/StepDownProcess"/>
    <dgm:cxn modelId="{F211F445-AD8F-44BE-8903-D5667B111AFA}" type="presParOf" srcId="{13B17B3A-375D-467E-A588-C8CA510DC760}" destId="{D0541E74-65D3-4C67-B2C8-38D803133187}" srcOrd="0" destOrd="0" presId="urn:microsoft.com/office/officeart/2005/8/layout/StepDownProcess"/>
    <dgm:cxn modelId="{35671A6E-2F31-46BA-B4DD-6E6574FB939A}" type="presParOf" srcId="{13B17B3A-375D-467E-A588-C8CA510DC760}" destId="{8879C8E8-F854-49B7-A230-D88221A902A8}" srcOrd="1" destOrd="0" presId="urn:microsoft.com/office/officeart/2005/8/layout/StepDownProcess"/>
    <dgm:cxn modelId="{27921A32-EC94-45FC-B02E-439B4CE45907}" type="presParOf" srcId="{13B17B3A-375D-467E-A588-C8CA510DC760}" destId="{17185FA5-D59A-4ED4-B45B-8CF2EACF8317}" srcOrd="2" destOrd="0" presId="urn:microsoft.com/office/officeart/2005/8/layout/StepDownProcess"/>
    <dgm:cxn modelId="{FFAA94C5-D7BB-41DD-BB65-8D98E95DEE58}" type="presParOf" srcId="{22B923C2-DBE9-4748-80ED-75F41057FC96}" destId="{50525772-834E-499A-AC7F-CE22015DDB1C}" srcOrd="7" destOrd="0" presId="urn:microsoft.com/office/officeart/2005/8/layout/StepDownProcess"/>
    <dgm:cxn modelId="{AC4F2DB7-B6CB-4928-A9B1-E80090B2D1CD}" type="presParOf" srcId="{22B923C2-DBE9-4748-80ED-75F41057FC96}" destId="{478B1372-A6E1-42E5-836B-BB8CD8E68E3E}" srcOrd="8" destOrd="0" presId="urn:microsoft.com/office/officeart/2005/8/layout/StepDownProcess"/>
    <dgm:cxn modelId="{580EBB03-5B3B-4AA9-90EF-78A7F07A143A}" type="presParOf" srcId="{478B1372-A6E1-42E5-836B-BB8CD8E68E3E}" destId="{30E1C9C6-37F7-42C2-9C75-2A3264CF335A}" srcOrd="0" destOrd="0" presId="urn:microsoft.com/office/officeart/2005/8/layout/StepDownProcess"/>
    <dgm:cxn modelId="{2A99834F-2023-4EC9-901F-342419AC6DCC}" type="presParOf" srcId="{478B1372-A6E1-42E5-836B-BB8CD8E68E3E}" destId="{2030BB15-0D9B-48EC-88A3-995B4B863295}" srcOrd="1" destOrd="0" presId="urn:microsoft.com/office/officeart/2005/8/layout/StepDown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1CFDB-3CCF-4C1D-852B-104A5072FAF4}">
      <dsp:nvSpPr>
        <dsp:cNvPr id="0" name=""/>
        <dsp:cNvSpPr/>
      </dsp:nvSpPr>
      <dsp:spPr>
        <a:xfrm rot="5400000">
          <a:off x="2134483" y="1424998"/>
          <a:ext cx="1240155" cy="1411872"/>
        </a:xfrm>
        <a:prstGeom prst="bentUpArrow">
          <a:avLst>
            <a:gd name="adj1" fmla="val 32840"/>
            <a:gd name="adj2" fmla="val 25000"/>
            <a:gd name="adj3" fmla="val 35780"/>
          </a:avLst>
        </a:prstGeom>
        <a:solidFill>
          <a:schemeClr val="dk2">
            <a:tint val="40000"/>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C1B123B-9009-473C-8F3D-C35E3784E535}">
      <dsp:nvSpPr>
        <dsp:cNvPr id="0" name=""/>
        <dsp:cNvSpPr/>
      </dsp:nvSpPr>
      <dsp:spPr>
        <a:xfrm>
          <a:off x="1805917" y="50261"/>
          <a:ext cx="2087690" cy="1461315"/>
        </a:xfrm>
        <a:prstGeom prst="roundRect">
          <a:avLst>
            <a:gd name="adj" fmla="val 1667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Publish Package</a:t>
          </a:r>
        </a:p>
      </dsp:txBody>
      <dsp:txXfrm>
        <a:off x="1877265" y="121609"/>
        <a:ext cx="1944994" cy="1318619"/>
      </dsp:txXfrm>
    </dsp:sp>
    <dsp:sp modelId="{7D24D031-3D40-4C50-B40E-14189835936A}">
      <dsp:nvSpPr>
        <dsp:cNvPr id="0" name=""/>
        <dsp:cNvSpPr/>
      </dsp:nvSpPr>
      <dsp:spPr>
        <a:xfrm>
          <a:off x="3931720" y="211682"/>
          <a:ext cx="4019110" cy="11810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171450" lvl="1" indent="-171450" algn="l" defTabSz="844550">
            <a:lnSpc>
              <a:spcPct val="90000"/>
            </a:lnSpc>
            <a:spcBef>
              <a:spcPct val="0"/>
            </a:spcBef>
            <a:spcAft>
              <a:spcPct val="15000"/>
            </a:spcAft>
            <a:buChar char="•"/>
          </a:pPr>
          <a:r>
            <a:rPr lang="en-US" sz="1900" b="0"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Creates an auditable hand-off that other teams can review on their own schedule.</a:t>
          </a:r>
        </a:p>
      </dsp:txBody>
      <dsp:txXfrm>
        <a:off x="3931720" y="211682"/>
        <a:ext cx="4019110" cy="1181099"/>
      </dsp:txXfrm>
    </dsp:sp>
    <dsp:sp modelId="{9A5BE65D-896B-40FD-BE4D-2FA4E40671A7}">
      <dsp:nvSpPr>
        <dsp:cNvPr id="0" name=""/>
        <dsp:cNvSpPr/>
      </dsp:nvSpPr>
      <dsp:spPr>
        <a:xfrm rot="5400000">
          <a:off x="4465574" y="3066538"/>
          <a:ext cx="1240155" cy="1411872"/>
        </a:xfrm>
        <a:prstGeom prst="bentUpArrow">
          <a:avLst>
            <a:gd name="adj1" fmla="val 32840"/>
            <a:gd name="adj2" fmla="val 25000"/>
            <a:gd name="adj3" fmla="val 35780"/>
          </a:avLst>
        </a:prstGeom>
        <a:solidFill>
          <a:schemeClr val="dk2">
            <a:tint val="40000"/>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04C3501-8C63-440B-A1EB-0ED55FBC4092}">
      <dsp:nvSpPr>
        <dsp:cNvPr id="0" name=""/>
        <dsp:cNvSpPr/>
      </dsp:nvSpPr>
      <dsp:spPr>
        <a:xfrm>
          <a:off x="4137009" y="1691801"/>
          <a:ext cx="2087690" cy="1461315"/>
        </a:xfrm>
        <a:prstGeom prst="roundRect">
          <a:avLst>
            <a:gd name="adj" fmla="val 1667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Consume Package</a:t>
          </a:r>
        </a:p>
      </dsp:txBody>
      <dsp:txXfrm>
        <a:off x="4208357" y="1763149"/>
        <a:ext cx="1944994" cy="1318619"/>
      </dsp:txXfrm>
    </dsp:sp>
    <dsp:sp modelId="{EAE6290B-129C-470B-B6B3-BA3F6AA4FE0F}">
      <dsp:nvSpPr>
        <dsp:cNvPr id="0" name=""/>
        <dsp:cNvSpPr/>
      </dsp:nvSpPr>
      <dsp:spPr>
        <a:xfrm>
          <a:off x="6269485" y="1817317"/>
          <a:ext cx="5280389" cy="11810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171450" lvl="1" indent="-171450" algn="l" defTabSz="844550">
            <a:lnSpc>
              <a:spcPct val="90000"/>
            </a:lnSpc>
            <a:spcBef>
              <a:spcPct val="0"/>
            </a:spcBef>
            <a:spcAft>
              <a:spcPct val="15000"/>
            </a:spcAft>
            <a:buChar char="•"/>
          </a:pPr>
          <a:r>
            <a:rPr lang="en-US" sz="1900" b="0"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Receiving teams review package, then consume to lock the reference model for coordination.</a:t>
          </a:r>
        </a:p>
      </dsp:txBody>
      <dsp:txXfrm>
        <a:off x="6269485" y="1817317"/>
        <a:ext cx="5280389" cy="1181099"/>
      </dsp:txXfrm>
    </dsp:sp>
    <dsp:sp modelId="{404661B5-372B-4506-838E-C7B2DE791A9F}">
      <dsp:nvSpPr>
        <dsp:cNvPr id="0" name=""/>
        <dsp:cNvSpPr/>
      </dsp:nvSpPr>
      <dsp:spPr>
        <a:xfrm rot="5400000">
          <a:off x="6796666" y="4708078"/>
          <a:ext cx="1240155" cy="1411872"/>
        </a:xfrm>
        <a:prstGeom prst="bentUpArrow">
          <a:avLst>
            <a:gd name="adj1" fmla="val 32840"/>
            <a:gd name="adj2" fmla="val 25000"/>
            <a:gd name="adj3" fmla="val 35780"/>
          </a:avLst>
        </a:prstGeom>
        <a:solidFill>
          <a:schemeClr val="dk2">
            <a:tint val="40000"/>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6D3F0D79-79A3-4D8B-8E2A-38E69EAC92EC}">
      <dsp:nvSpPr>
        <dsp:cNvPr id="0" name=""/>
        <dsp:cNvSpPr/>
      </dsp:nvSpPr>
      <dsp:spPr>
        <a:xfrm>
          <a:off x="6468100" y="3333342"/>
          <a:ext cx="2087690" cy="1461315"/>
        </a:xfrm>
        <a:prstGeom prst="roundRect">
          <a:avLst>
            <a:gd name="adj" fmla="val 1667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Select Models for Coordination</a:t>
          </a:r>
        </a:p>
      </dsp:txBody>
      <dsp:txXfrm>
        <a:off x="6539448" y="3404690"/>
        <a:ext cx="1944994" cy="1318619"/>
      </dsp:txXfrm>
    </dsp:sp>
    <dsp:sp modelId="{60C39363-1A4A-44DF-A665-B676A8D78FAF}">
      <dsp:nvSpPr>
        <dsp:cNvPr id="0" name=""/>
        <dsp:cNvSpPr/>
      </dsp:nvSpPr>
      <dsp:spPr>
        <a:xfrm>
          <a:off x="8604007" y="3409369"/>
          <a:ext cx="5467333" cy="11810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ctr" anchorCtr="0">
          <a:noAutofit/>
        </a:bodyPr>
        <a:lstStyle/>
        <a:p>
          <a:pPr marL="171450" lvl="1" indent="-171450" algn="l" defTabSz="844550">
            <a:lnSpc>
              <a:spcPct val="90000"/>
            </a:lnSpc>
            <a:spcBef>
              <a:spcPct val="0"/>
            </a:spcBef>
            <a:spcAft>
              <a:spcPct val="15000"/>
            </a:spcAft>
            <a:buChar char="•"/>
          </a:pPr>
          <a:r>
            <a:rPr lang="en-US" sz="1900" b="0"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Latest consumed packages (or specific files), ensuring clash checks run on stable, traceable snapshots.</a:t>
          </a:r>
        </a:p>
      </dsp:txBody>
      <dsp:txXfrm>
        <a:off x="8604007" y="3409369"/>
        <a:ext cx="5467333" cy="1181099"/>
      </dsp:txXfrm>
    </dsp:sp>
    <dsp:sp modelId="{D0541E74-65D3-4C67-B2C8-38D803133187}">
      <dsp:nvSpPr>
        <dsp:cNvPr id="0" name=""/>
        <dsp:cNvSpPr/>
      </dsp:nvSpPr>
      <dsp:spPr>
        <a:xfrm rot="5400000">
          <a:off x="9127757" y="6349618"/>
          <a:ext cx="1240155" cy="1411872"/>
        </a:xfrm>
        <a:prstGeom prst="bentUpArrow">
          <a:avLst>
            <a:gd name="adj1" fmla="val 32840"/>
            <a:gd name="adj2" fmla="val 25000"/>
            <a:gd name="adj3" fmla="val 35780"/>
          </a:avLst>
        </a:prstGeom>
        <a:solidFill>
          <a:schemeClr val="dk2">
            <a:tint val="40000"/>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879C8E8-F854-49B7-A230-D88221A902A8}">
      <dsp:nvSpPr>
        <dsp:cNvPr id="0" name=""/>
        <dsp:cNvSpPr/>
      </dsp:nvSpPr>
      <dsp:spPr>
        <a:xfrm>
          <a:off x="8799191" y="4974882"/>
          <a:ext cx="2087690" cy="1461315"/>
        </a:xfrm>
        <a:prstGeom prst="roundRect">
          <a:avLst>
            <a:gd name="adj" fmla="val 1667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kern="1200" cap="none" spc="0" dirty="0">
              <a:ln w="0"/>
              <a:solidFill>
                <a:schemeClr val="tx1"/>
              </a:solidFill>
              <a:effectLst>
                <a:outerShdw blurRad="38100" dist="19050" dir="2700000" algn="tl" rotWithShape="0">
                  <a:schemeClr val="dk1">
                    <a:alpha val="40000"/>
                  </a:schemeClr>
                </a:outerShdw>
              </a:effectLst>
              <a:latin typeface="Arial" panose="020B0604020202020204" pitchFamily="34" charset="0"/>
              <a:cs typeface="Arial" panose="020B0604020202020204" pitchFamily="34" charset="0"/>
            </a:rPr>
            <a:t>Clash Detection</a:t>
          </a:r>
        </a:p>
      </dsp:txBody>
      <dsp:txXfrm>
        <a:off x="8870539" y="5046230"/>
        <a:ext cx="1944994" cy="1318619"/>
      </dsp:txXfrm>
    </dsp:sp>
    <dsp:sp modelId="{17185FA5-D59A-4ED4-B45B-8CF2EACF8317}">
      <dsp:nvSpPr>
        <dsp:cNvPr id="0" name=""/>
        <dsp:cNvSpPr/>
      </dsp:nvSpPr>
      <dsp:spPr>
        <a:xfrm>
          <a:off x="10938712" y="5072688"/>
          <a:ext cx="4545854" cy="11810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ctr" anchorCtr="0">
          <a:noAutofit/>
        </a:bodyPr>
        <a:lstStyle/>
        <a:p>
          <a:pPr marL="171450" lvl="1" indent="-171450" algn="l" defTabSz="844550">
            <a:lnSpc>
              <a:spcPct val="90000"/>
            </a:lnSpc>
            <a:spcBef>
              <a:spcPct val="0"/>
            </a:spcBef>
            <a:spcAft>
              <a:spcPct val="15000"/>
            </a:spcAft>
            <a:buChar char="•"/>
          </a:pPr>
          <a:r>
            <a:rPr lang="en-US" sz="1900" kern="12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Automated engine surfaces conflicts before they hit the field.</a:t>
          </a:r>
        </a:p>
      </dsp:txBody>
      <dsp:txXfrm>
        <a:off x="10938712" y="5072688"/>
        <a:ext cx="4545854" cy="1181099"/>
      </dsp:txXfrm>
    </dsp:sp>
    <dsp:sp modelId="{30E1C9C6-37F7-42C2-9C75-2A3264CF335A}">
      <dsp:nvSpPr>
        <dsp:cNvPr id="0" name=""/>
        <dsp:cNvSpPr/>
      </dsp:nvSpPr>
      <dsp:spPr>
        <a:xfrm>
          <a:off x="11130283" y="6616422"/>
          <a:ext cx="2087690" cy="1461315"/>
        </a:xfrm>
        <a:prstGeom prst="roundRect">
          <a:avLst>
            <a:gd name="adj" fmla="val 16670"/>
          </a:avLst>
        </a:prstGeom>
        <a:solidFill>
          <a:schemeClr val="lt1">
            <a:hueOff val="0"/>
            <a:satOff val="0"/>
            <a:lumOff val="0"/>
            <a:alphaOff val="0"/>
          </a:schemeClr>
        </a:solidFill>
        <a:ln w="12700" cap="flat" cmpd="sng" algn="ctr">
          <a:solidFill>
            <a:schemeClr val="dk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0" kern="1200" cap="none" spc="0" dirty="0">
              <a:ln w="0"/>
              <a:solidFill>
                <a:srgbClr val="000000"/>
              </a:solidFill>
              <a:effectLst>
                <a:outerShdw blurRad="38100" dist="19050" dir="2700000" algn="tl" rotWithShape="0">
                  <a:srgbClr val="000000">
                    <a:alpha val="40000"/>
                  </a:srgbClr>
                </a:outerShdw>
              </a:effectLst>
              <a:latin typeface="Arial" panose="020B0604020202020204" pitchFamily="34" charset="0"/>
              <a:ea typeface="+mn-ea"/>
              <a:cs typeface="Arial" panose="020B0604020202020204" pitchFamily="34" charset="0"/>
            </a:rPr>
            <a:t>Report &amp; Timeline Update</a:t>
          </a:r>
        </a:p>
      </dsp:txBody>
      <dsp:txXfrm>
        <a:off x="11201631" y="6687770"/>
        <a:ext cx="1944994" cy="1318619"/>
      </dsp:txXfrm>
    </dsp:sp>
    <dsp:sp modelId="{2030BB15-0D9B-48EC-88A3-995B4B863295}">
      <dsp:nvSpPr>
        <dsp:cNvPr id="0" name=""/>
        <dsp:cNvSpPr/>
      </dsp:nvSpPr>
      <dsp:spPr>
        <a:xfrm>
          <a:off x="13278171" y="6793421"/>
          <a:ext cx="5009828" cy="11810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2390" tIns="72390" rIns="72390" bIns="72390" numCol="1" spcCol="1270" anchor="ctr" anchorCtr="0">
          <a:noAutofit/>
        </a:bodyPr>
        <a:lstStyle/>
        <a:p>
          <a:pPr marL="114300" lvl="1" indent="-114300" algn="l" defTabSz="533400">
            <a:lnSpc>
              <a:spcPct val="90000"/>
            </a:lnSpc>
            <a:spcBef>
              <a:spcPct val="0"/>
            </a:spcBef>
            <a:spcAft>
              <a:spcPct val="15000"/>
            </a:spcAft>
            <a:buChar char="•"/>
          </a:pPr>
          <a:endParaRPr lang="en-US" sz="1200" kern="1200" dirty="0">
            <a:effectLst>
              <a:outerShdw blurRad="38100" dist="38100" dir="2700000" algn="tl">
                <a:srgbClr val="000000">
                  <a:alpha val="43137"/>
                </a:srgbClr>
              </a:outerShdw>
            </a:effectLst>
          </a:endParaRPr>
        </a:p>
        <a:p>
          <a:pPr marL="171450" lvl="1" indent="-171450" algn="l" defTabSz="844550">
            <a:lnSpc>
              <a:spcPct val="90000"/>
            </a:lnSpc>
            <a:spcBef>
              <a:spcPct val="0"/>
            </a:spcBef>
            <a:spcAft>
              <a:spcPct val="15000"/>
            </a:spcAft>
            <a:buChar char="•"/>
          </a:pPr>
          <a:r>
            <a:rPr lang="en-US" sz="1900" kern="1200" dirty="0">
              <a:solidFill>
                <a:srgbClr val="000000">
                  <a:hueOff val="0"/>
                  <a:satOff val="0"/>
                  <a:lumOff val="0"/>
                  <a:alphaOff val="0"/>
                </a:srgbClr>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Keeps project leadership and field teams informed with clear, dated decisions.</a:t>
          </a:r>
        </a:p>
      </dsp:txBody>
      <dsp:txXfrm>
        <a:off x="13278171" y="6793421"/>
        <a:ext cx="5009828" cy="1181099"/>
      </dsp:txXfrm>
    </dsp:sp>
  </dsp:spTree>
</dsp:drawing>
</file>

<file path=ppt/diagrams/layout1.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F3F7DF1-D827-5548-9AE2-FF59F5C0902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A385F73-628F-D74B-A4DF-091A78717B8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E771518-BF64-6242-88B8-190AEC9B30FB}" type="datetimeFigureOut">
              <a:rPr lang="en-US" smtClean="0"/>
              <a:t>9/19/25</a:t>
            </a:fld>
            <a:endParaRPr lang="en-US"/>
          </a:p>
        </p:txBody>
      </p:sp>
      <p:sp>
        <p:nvSpPr>
          <p:cNvPr id="4" name="Footer Placeholder 3">
            <a:extLst>
              <a:ext uri="{FF2B5EF4-FFF2-40B4-BE49-F238E27FC236}">
                <a16:creationId xmlns:a16="http://schemas.microsoft.com/office/drawing/2014/main" id="{8F20BDCB-7A5B-344E-8082-6616F10067B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034396C-E4E0-754E-94EA-3963C9C26D7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09FC41F-DDF7-F142-B1DB-95FCD2D0FD65}" type="slidenum">
              <a:rPr lang="en-US" smtClean="0"/>
              <a:t>‹#›</a:t>
            </a:fld>
            <a:endParaRPr lang="en-US"/>
          </a:p>
        </p:txBody>
      </p:sp>
    </p:spTree>
    <p:extLst>
      <p:ext uri="{BB962C8B-B14F-4D97-AF65-F5344CB8AC3E}">
        <p14:creationId xmlns:p14="http://schemas.microsoft.com/office/powerpoint/2010/main" val="406471344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7455F80-4897-EB40-9966-2C9B3E6EB828}" type="datetimeFigureOut">
              <a:rPr lang="en-US" smtClean="0"/>
              <a:t>9/19/25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509F8D-AC7F-834B-A1E5-1861C09894EA}" type="slidenum">
              <a:rPr lang="en-US" smtClean="0"/>
              <a:t>‹#›</a:t>
            </a:fld>
            <a:endParaRPr lang="en-US"/>
          </a:p>
        </p:txBody>
      </p:sp>
    </p:spTree>
    <p:extLst>
      <p:ext uri="{BB962C8B-B14F-4D97-AF65-F5344CB8AC3E}">
        <p14:creationId xmlns:p14="http://schemas.microsoft.com/office/powerpoint/2010/main" val="270841829"/>
      </p:ext>
    </p:extLst>
  </p:cSld>
  <p:clrMap bg1="lt1" tx1="dk1" bg2="lt2" tx2="dk2" accent1="accent1" accent2="accent2" accent3="accent3" accent4="accent4" accent5="accent5" accent6="accent6" hlink="hlink" folHlink="folHlink"/>
  <p:notesStyle>
    <a:lvl1pPr marL="0" algn="l" defTabSz="1828800" rtl="0" eaLnBrk="1" latinLnBrk="0" hangingPunct="1">
      <a:defRPr sz="2400" kern="1200">
        <a:solidFill>
          <a:schemeClr val="tx1"/>
        </a:solidFill>
        <a:latin typeface="+mn-lt"/>
        <a:ea typeface="+mn-ea"/>
        <a:cs typeface="+mn-cs"/>
      </a:defRPr>
    </a:lvl1pPr>
    <a:lvl2pPr marL="914400" algn="l" defTabSz="1828800" rtl="0" eaLnBrk="1" latinLnBrk="0" hangingPunct="1">
      <a:defRPr sz="2400" kern="1200">
        <a:solidFill>
          <a:schemeClr val="tx1"/>
        </a:solidFill>
        <a:latin typeface="+mn-lt"/>
        <a:ea typeface="+mn-ea"/>
        <a:cs typeface="+mn-cs"/>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49"/>
            <a:ext cx="5486400" cy="4284663"/>
          </a:xfrm>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2</a:t>
            </a:fld>
            <a:endParaRPr lang="en-US"/>
          </a:p>
        </p:txBody>
      </p:sp>
    </p:spTree>
    <p:extLst>
      <p:ext uri="{BB962C8B-B14F-4D97-AF65-F5344CB8AC3E}">
        <p14:creationId xmlns:p14="http://schemas.microsoft.com/office/powerpoint/2010/main" val="1827374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3</a:t>
            </a:fld>
            <a:endParaRPr lang="en-US"/>
          </a:p>
        </p:txBody>
      </p:sp>
    </p:spTree>
    <p:extLst>
      <p:ext uri="{BB962C8B-B14F-4D97-AF65-F5344CB8AC3E}">
        <p14:creationId xmlns:p14="http://schemas.microsoft.com/office/powerpoint/2010/main" val="14048105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5</a:t>
            </a:fld>
            <a:endParaRPr lang="en-US"/>
          </a:p>
        </p:txBody>
      </p:sp>
    </p:spTree>
    <p:extLst>
      <p:ext uri="{BB962C8B-B14F-4D97-AF65-F5344CB8AC3E}">
        <p14:creationId xmlns:p14="http://schemas.microsoft.com/office/powerpoint/2010/main" val="30499849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9</a:t>
            </a:fld>
            <a:endParaRPr lang="en-US"/>
          </a:p>
        </p:txBody>
      </p:sp>
    </p:spTree>
    <p:extLst>
      <p:ext uri="{BB962C8B-B14F-4D97-AF65-F5344CB8AC3E}">
        <p14:creationId xmlns:p14="http://schemas.microsoft.com/office/powerpoint/2010/main" val="25661823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B509F8D-AC7F-834B-A1E5-1861C09894EA}" type="slidenum">
              <a:rPr lang="en-US" smtClean="0"/>
              <a:t>12</a:t>
            </a:fld>
            <a:endParaRPr lang="en-US"/>
          </a:p>
        </p:txBody>
      </p:sp>
    </p:spTree>
    <p:extLst>
      <p:ext uri="{BB962C8B-B14F-4D97-AF65-F5344CB8AC3E}">
        <p14:creationId xmlns:p14="http://schemas.microsoft.com/office/powerpoint/2010/main" val="30963502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 Id="rId4" Type="http://schemas.openxmlformats.org/officeDocument/2006/relationships/image" Target="../media/image3.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6153410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5273337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307208682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95570109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876988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41324270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351552115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744106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206253441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0578496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3231839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18972494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01392930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362102483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11907848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40179437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8104409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ver A">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5A0F4208-462B-4E4E-B151-F264970D0438}"/>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71"/>
          <a:stretch/>
        </p:blipFill>
        <p:spPr>
          <a:xfrm rot="5400000">
            <a:off x="8035470" y="34475"/>
            <a:ext cx="10287000"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5" y="5965387"/>
            <a:ext cx="11029950" cy="498598"/>
          </a:xfrm>
        </p:spPr>
        <p:txBody>
          <a:bodyPr>
            <a:spAutoFit/>
          </a:bodyPr>
          <a:lstStyle>
            <a:lvl1pPr marL="0" indent="0" algn="l">
              <a:lnSpc>
                <a:spcPct val="90000"/>
              </a:lnSpc>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dirty="0"/>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lvl1pPr>
          </a:lstStyle>
          <a:p>
            <a:pPr lvl="0"/>
            <a:r>
              <a:rPr lang="en-US" dirty="0"/>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lvl1pPr>
          </a:lstStyle>
          <a:p>
            <a:pPr lvl="0"/>
            <a:r>
              <a:rPr lang="en-US" dirty="0"/>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A7A55D6C-1CDB-4CD7-AAA2-9D100ECD57F0}"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4" name="Title 3">
            <a:extLst>
              <a:ext uri="{FF2B5EF4-FFF2-40B4-BE49-F238E27FC236}">
                <a16:creationId xmlns:a16="http://schemas.microsoft.com/office/drawing/2014/main" id="{FDF33CCA-8B87-47DC-8089-42B74D56A63F}"/>
              </a:ext>
            </a:extLst>
          </p:cNvPr>
          <p:cNvSpPr>
            <a:spLocks noGrp="1"/>
          </p:cNvSpPr>
          <p:nvPr>
            <p:ph type="title" hasCustomPrompt="1"/>
          </p:nvPr>
        </p:nvSpPr>
        <p:spPr>
          <a:xfrm>
            <a:off x="736981" y="2366974"/>
            <a:ext cx="12474574" cy="3354764"/>
          </a:xfrm>
        </p:spPr>
        <p:txBody>
          <a:bodyPr anchor="b"/>
          <a:lstStyle>
            <a:lvl1pPr>
              <a:defRPr sz="8000"/>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269969844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vider A">
    <p:spTree>
      <p:nvGrpSpPr>
        <p:cNvPr id="1" name=""/>
        <p:cNvGrpSpPr/>
        <p:nvPr/>
      </p:nvGrpSpPr>
      <p:grpSpPr>
        <a:xfrm>
          <a:off x="0" y="0"/>
          <a:ext cx="0" cy="0"/>
          <a:chOff x="0" y="0"/>
          <a:chExt cx="0" cy="0"/>
        </a:xfrm>
      </p:grpSpPr>
      <p:pic>
        <p:nvPicPr>
          <p:cNvPr id="6" name="Picture Placeholder 6">
            <a:extLst>
              <a:ext uri="{FF2B5EF4-FFF2-40B4-BE49-F238E27FC236}">
                <a16:creationId xmlns:a16="http://schemas.microsoft.com/office/drawing/2014/main" id="{37908172-C31D-4458-B9A0-FDB3AC99AB9B}"/>
              </a:ext>
              <a:ext uri="{C183D7F6-B498-43B3-948B-1728B52AA6E4}">
                <adec:decorative xmlns:adec="http://schemas.microsoft.com/office/drawing/2017/decorative" val="1"/>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00000"/>
          <a:stretch/>
        </p:blipFill>
        <p:spPr>
          <a:xfrm>
            <a:off x="0" y="0"/>
            <a:ext cx="18288000" cy="10287000"/>
          </a:xfrm>
          <a:prstGeom prst="rect">
            <a:avLst/>
          </a:prstGeom>
          <a:solidFill>
            <a:schemeClr val="bg1"/>
          </a:solidFill>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17600"/>
          </a:xfrm>
        </p:spPr>
        <p:txBody>
          <a:bodyPr anchor="b"/>
          <a:lstStyle>
            <a:lvl1pPr>
              <a:lnSpc>
                <a:spcPct val="90000"/>
              </a:lnSpc>
              <a:defRPr sz="8000" b="1" i="0">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2033162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8773809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4961013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2025</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65166601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A (Dark)">
    <p:bg>
      <p:bgPr>
        <a:solidFill>
          <a:schemeClr val="tx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AAA84DFF-60D3-4CD6-9643-61DA03D85C04}"/>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rot="5400000">
            <a:off x="8035466" y="34473"/>
            <a:ext cx="10287004" cy="10218058"/>
          </a:xfrm>
          <a:prstGeom prst="rect">
            <a:avLst/>
          </a:prstGeom>
        </p:spPr>
      </p:pic>
      <p:pic>
        <p:nvPicPr>
          <p:cNvPr id="21" name="Graphic 20">
            <a:extLst>
              <a:ext uri="{FF2B5EF4-FFF2-40B4-BE49-F238E27FC236}">
                <a16:creationId xmlns:a16="http://schemas.microsoft.com/office/drawing/2014/main" id="{4FB9A8C5-61C1-4CC8-8ECC-99AB80C77152}"/>
              </a:ext>
              <a:ext uri="{C183D7F6-B498-43B3-948B-1728B52AA6E4}">
                <adec:decorative xmlns:adec="http://schemas.microsoft.com/office/drawing/2017/decorative" val="1"/>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733426" y="742771"/>
            <a:ext cx="2982224" cy="305774"/>
          </a:xfrm>
          <a:prstGeom prst="rect">
            <a:avLst/>
          </a:prstGeom>
        </p:spPr>
      </p:pic>
      <p:sp>
        <p:nvSpPr>
          <p:cNvPr id="3" name="Subtitle 2"/>
          <p:cNvSpPr>
            <a:spLocks noGrp="1"/>
          </p:cNvSpPr>
          <p:nvPr>
            <p:ph type="subTitle" idx="1" hasCustomPrompt="1"/>
          </p:nvPr>
        </p:nvSpPr>
        <p:spPr>
          <a:xfrm>
            <a:off x="733427" y="5965387"/>
            <a:ext cx="11029950" cy="498598"/>
          </a:xfrm>
        </p:spPr>
        <p:txBody>
          <a:bodyPr>
            <a:spAutoFit/>
          </a:bodyPr>
          <a:lstStyle>
            <a:lvl1pPr marL="0" indent="0" algn="l">
              <a:lnSpc>
                <a:spcPct val="90000"/>
              </a:lnSpc>
              <a:buNone/>
              <a:defRPr sz="3600">
                <a:solidFill>
                  <a:schemeClr val="bg1"/>
                </a:solidFill>
              </a:defRPr>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add subtitle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733424" y="8506274"/>
            <a:ext cx="7680964" cy="430888"/>
          </a:xfrm>
        </p:spPr>
        <p:txBody>
          <a:bodyPr wrap="square">
            <a:spAutoFit/>
          </a:bodyPr>
          <a:lstStyle>
            <a:lvl1pPr marL="0" indent="0">
              <a:buNone/>
              <a:defRPr sz="2800">
                <a:solidFill>
                  <a:schemeClr val="bg1"/>
                </a:solidFill>
              </a:defRPr>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733424" y="8932649"/>
            <a:ext cx="7680964" cy="338554"/>
          </a:xfrm>
        </p:spPr>
        <p:txBody>
          <a:bodyPr wrap="square">
            <a:spAutoFit/>
          </a:bodyPr>
          <a:lstStyle>
            <a:lvl1pPr marL="0" indent="0">
              <a:buNone/>
              <a:defRPr sz="2200">
                <a:solidFill>
                  <a:schemeClr val="bg1"/>
                </a:solidFill>
              </a:defRPr>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p:txBody>
          <a:body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0" y="9715500"/>
            <a:ext cx="17614904"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 </a:t>
            </a:r>
            <a:fld id="{0BFED481-ECBD-4516-A99F-C010FA71F182}"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
        <p:nvSpPr>
          <p:cNvPr id="11" name="Title 3">
            <a:extLst>
              <a:ext uri="{FF2B5EF4-FFF2-40B4-BE49-F238E27FC236}">
                <a16:creationId xmlns:a16="http://schemas.microsoft.com/office/drawing/2014/main" id="{64006909-5EF8-413D-A854-0D96E076FE17}"/>
              </a:ext>
            </a:extLst>
          </p:cNvPr>
          <p:cNvSpPr>
            <a:spLocks noGrp="1"/>
          </p:cNvSpPr>
          <p:nvPr>
            <p:ph type="title" hasCustomPrompt="1"/>
          </p:nvPr>
        </p:nvSpPr>
        <p:spPr>
          <a:xfrm>
            <a:off x="736981" y="2366974"/>
            <a:ext cx="12474574" cy="3354764"/>
          </a:xfrm>
        </p:spPr>
        <p:txBody>
          <a:bodyPr anchor="b"/>
          <a:lstStyle>
            <a:lvl1pPr>
              <a:defRPr sz="8000">
                <a:solidFill>
                  <a:schemeClr val="bg1"/>
                </a:solidFill>
              </a:defRPr>
            </a:lvl1pPr>
          </a:lstStyle>
          <a:p>
            <a:r>
              <a:rPr lang="en-US" dirty="0"/>
              <a:t>Presentation title </a:t>
            </a:r>
            <a:br>
              <a:rPr lang="en-US" dirty="0"/>
            </a:br>
            <a:r>
              <a:rPr lang="en-US" dirty="0"/>
              <a:t>extends to two </a:t>
            </a:r>
            <a:br>
              <a:rPr lang="en-US" dirty="0"/>
            </a:br>
            <a:r>
              <a:rPr lang="en-US" dirty="0"/>
              <a:t>or more lines</a:t>
            </a:r>
          </a:p>
        </p:txBody>
      </p:sp>
    </p:spTree>
    <p:extLst>
      <p:ext uri="{BB962C8B-B14F-4D97-AF65-F5344CB8AC3E}">
        <p14:creationId xmlns:p14="http://schemas.microsoft.com/office/powerpoint/2010/main" val="10374137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294298673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Exam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3pPr marL="1433513" indent="-284163">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12021934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dirty="0"/>
              <a:t>Click to edit Master text styles</a:t>
            </a:r>
          </a:p>
          <a:p>
            <a:pPr lvl="1"/>
            <a:r>
              <a:rPr lang="en-US" dirty="0"/>
              <a:t>Second level</a:t>
            </a:r>
          </a:p>
          <a:p>
            <a:pPr lvl="2"/>
            <a:r>
              <a:rPr lang="en-US" dirty="0"/>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032474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2384421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Text, and Image">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8" name="Picture Placeholder 3">
            <a:extLst>
              <a:ext uri="{FF2B5EF4-FFF2-40B4-BE49-F238E27FC236}">
                <a16:creationId xmlns:a16="http://schemas.microsoft.com/office/drawing/2014/main" id="{E5AD3FD9-5B0C-46BE-A071-C012F798CB75}"/>
              </a:ext>
              <a:ext uri="{C183D7F6-B498-43B3-948B-1728B52AA6E4}">
                <adec:decorative xmlns:adec="http://schemas.microsoft.com/office/drawing/2017/decorative" val="1"/>
              </a:ext>
            </a:extLst>
          </p:cNvPr>
          <p:cNvSpPr>
            <a:spLocks noGrp="1"/>
          </p:cNvSpPr>
          <p:nvPr>
            <p:ph type="pic" sz="quarter" idx="11"/>
          </p:nvPr>
        </p:nvSpPr>
        <p:spPr>
          <a:xfrm>
            <a:off x="9410705" y="2397288"/>
            <a:ext cx="8140698" cy="7158192"/>
          </a:xfrm>
          <a:solidFill>
            <a:schemeClr val="bg1">
              <a:lumMod val="85000"/>
            </a:schemeClr>
          </a:solidFill>
        </p:spPr>
        <p:txBody>
          <a:bodyPr anchor="ctr"/>
          <a:lstStyle>
            <a:lvl1pPr marL="0" indent="0" algn="ctr">
              <a:buNone/>
              <a:defRPr/>
            </a:lvl1pPr>
          </a:lstStyle>
          <a:p>
            <a:r>
              <a:rPr lang="en-US"/>
              <a:t>Click icon to add picture</a:t>
            </a:r>
            <a:endParaRPr lang="en-US" dirty="0"/>
          </a:p>
        </p:txBody>
      </p:sp>
      <p:sp>
        <p:nvSpPr>
          <p:cNvPr id="9" name="Source Placeholder 4">
            <a:extLst>
              <a:ext uri="{FF2B5EF4-FFF2-40B4-BE49-F238E27FC236}">
                <a16:creationId xmlns:a16="http://schemas.microsoft.com/office/drawing/2014/main" id="{03FF4FC4-D5A3-4522-B317-5ACF8C2D3396}"/>
              </a:ext>
              <a:ext uri="{C183D7F6-B498-43B3-948B-1728B52AA6E4}">
                <adec:decorative xmlns:adec="http://schemas.microsoft.com/office/drawing/2017/decorative" val="1"/>
              </a:ext>
            </a:extLst>
          </p:cNvPr>
          <p:cNvSpPr>
            <a:spLocks noGrp="1"/>
          </p:cNvSpPr>
          <p:nvPr>
            <p:ph type="body" sz="quarter" idx="12" hasCustomPrompt="1"/>
          </p:nvPr>
        </p:nvSpPr>
        <p:spPr>
          <a:xfrm>
            <a:off x="9407526" y="9278481"/>
            <a:ext cx="8143876" cy="276999"/>
          </a:xfrm>
        </p:spPr>
        <p:txBody>
          <a:bodyPr wrap="square" lIns="73152" tIns="45720" rIns="73152" bIns="45720" anchor="b">
            <a:spAutoFit/>
          </a:bodyPr>
          <a:lstStyle>
            <a:lvl1pPr marL="0" indent="0">
              <a:buNone/>
              <a:defRPr sz="1200">
                <a:solidFill>
                  <a:schemeClr val="bg1"/>
                </a:solidFill>
              </a:defRPr>
            </a:lvl1pPr>
            <a:lvl5pPr>
              <a:defRPr/>
            </a:lvl5pPr>
          </a:lstStyle>
          <a:p>
            <a:pPr lvl="0"/>
            <a:r>
              <a:rPr lang="en-US" dirty="0"/>
              <a:t>Image credit </a:t>
            </a:r>
          </a:p>
        </p:txBody>
      </p:sp>
      <p:sp>
        <p:nvSpPr>
          <p:cNvPr id="3" name="Title 2">
            <a:extLst>
              <a:ext uri="{FF2B5EF4-FFF2-40B4-BE49-F238E27FC236}">
                <a16:creationId xmlns:a16="http://schemas.microsoft.com/office/drawing/2014/main" id="{10A08727-C71E-42EA-9BA8-41D00FAA1156}"/>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0615471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736980"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6980"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6980"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368300" y="9715500"/>
            <a:ext cx="11395076" cy="304800"/>
          </a:xfrm>
        </p:spPr>
        <p:txBody>
          <a:bodyPr/>
          <a:lstStyle>
            <a:lvl1pPr algn="r">
              <a:defRPr/>
            </a:lvl1p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2315827"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14" name="Source Placeholder 4">
            <a:extLst>
              <a:ext uri="{FF2B5EF4-FFF2-40B4-BE49-F238E27FC236}">
                <a16:creationId xmlns:a16="http://schemas.microsoft.com/office/drawing/2014/main" id="{B254615C-9E8E-41CB-A701-F4F8C722A3BD}"/>
              </a:ext>
              <a:ext uri="{C183D7F6-B498-43B3-948B-1728B52AA6E4}">
                <adec:decorative xmlns:adec="http://schemas.microsoft.com/office/drawing/2017/decorative" val="1"/>
              </a:ext>
            </a:extLst>
          </p:cNvPr>
          <p:cNvSpPr>
            <a:spLocks noGrp="1"/>
          </p:cNvSpPr>
          <p:nvPr>
            <p:ph type="body" sz="quarter" idx="12" hasCustomPrompt="1"/>
          </p:nvPr>
        </p:nvSpPr>
        <p:spPr>
          <a:xfrm>
            <a:off x="12684125" y="9835635"/>
            <a:ext cx="5235574" cy="184666"/>
          </a:xfrm>
        </p:spPr>
        <p:txBody>
          <a:bodyPr wrap="square" lIns="0" tIns="0" rIns="0" bIns="0" anchor="b">
            <a:spAutoFit/>
          </a:bodyPr>
          <a:lstStyle>
            <a:lvl1pPr marL="0" indent="0" algn="l">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152685792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Half Image Righ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735204" y="731521"/>
            <a:ext cx="8145272" cy="797142"/>
          </a:xfrm>
        </p:spPr>
        <p:txBody>
          <a:bodyPr/>
          <a:lstStyle>
            <a:lvl1pPr>
              <a:defRPr b="1" i="0">
                <a:latin typeface="+mj-lt"/>
              </a:defRPr>
            </a:lvl1pPr>
          </a:lstStyle>
          <a:p>
            <a:r>
              <a:rPr lang="en-US" dirty="0"/>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735204"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735204"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733427" y="9715500"/>
            <a:ext cx="8143874"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9407526"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9774240"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25786822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p:nvPr>
        </p:nvSpPr>
        <p:spPr>
          <a:xfrm>
            <a:off x="6526402" y="731521"/>
            <a:ext cx="11026396" cy="797142"/>
          </a:xfrm>
        </p:spPr>
        <p:txBody>
          <a:bodyPr/>
          <a:lstStyle>
            <a:lvl1pPr>
              <a:defRPr b="1" i="0">
                <a:latin typeface="+mj-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6526402" y="1558927"/>
            <a:ext cx="11026396"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6526402" y="2377440"/>
            <a:ext cx="11026396"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1" y="0"/>
            <a:ext cx="5972174"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617AD190-312C-45D8-834D-5D18559F69F3}"/>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5227636"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23908958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Half Image Left">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E9524391-095F-4CD4-BE48-73B0890652AF}"/>
              </a:ext>
            </a:extLst>
          </p:cNvPr>
          <p:cNvSpPr>
            <a:spLocks noGrp="1"/>
          </p:cNvSpPr>
          <p:nvPr>
            <p:ph type="title" hasCustomPrompt="1"/>
          </p:nvPr>
        </p:nvSpPr>
        <p:spPr>
          <a:xfrm>
            <a:off x="9407526" y="731521"/>
            <a:ext cx="8145272" cy="797142"/>
          </a:xfrm>
        </p:spPr>
        <p:txBody>
          <a:bodyPr/>
          <a:lstStyle>
            <a:lvl1pPr>
              <a:defRPr b="1" i="0">
                <a:latin typeface="Artifakt LegendOfc" panose="020B0504020101020102" pitchFamily="34" charset="77"/>
              </a:defRPr>
            </a:lvl1pPr>
          </a:lstStyle>
          <a:p>
            <a:r>
              <a:rPr lang="en-US"/>
              <a:t>Click to edit title</a:t>
            </a:r>
          </a:p>
        </p:txBody>
      </p:sp>
      <p:sp>
        <p:nvSpPr>
          <p:cNvPr id="10" name="Subtitle 2">
            <a:extLst>
              <a:ext uri="{FF2B5EF4-FFF2-40B4-BE49-F238E27FC236}">
                <a16:creationId xmlns:a16="http://schemas.microsoft.com/office/drawing/2014/main" id="{2894BEB0-D61D-4A64-9596-8FB93E85A09C}"/>
              </a:ext>
            </a:extLst>
          </p:cNvPr>
          <p:cNvSpPr>
            <a:spLocks noGrp="1"/>
          </p:cNvSpPr>
          <p:nvPr>
            <p:ph type="body" sz="quarter" idx="13" hasCustomPrompt="1"/>
          </p:nvPr>
        </p:nvSpPr>
        <p:spPr>
          <a:xfrm>
            <a:off x="9407526" y="1558927"/>
            <a:ext cx="8145272" cy="492442"/>
          </a:xfrm>
        </p:spPr>
        <p:txBody>
          <a:bodyPr wrap="square" tIns="0">
            <a:spAutoFit/>
          </a:bodyPr>
          <a:lstStyle>
            <a:lvl1pPr marL="0" indent="0">
              <a:buNone/>
              <a:defRPr sz="3200" b="1"/>
            </a:lvl1pPr>
          </a:lstStyle>
          <a:p>
            <a:pPr lvl="0"/>
            <a:r>
              <a:rPr lang="en-US"/>
              <a:t>Subtitle if needed</a:t>
            </a:r>
          </a:p>
        </p:txBody>
      </p:sp>
      <p:sp>
        <p:nvSpPr>
          <p:cNvPr id="12" name="Content Placeholder 2">
            <a:extLst>
              <a:ext uri="{FF2B5EF4-FFF2-40B4-BE49-F238E27FC236}">
                <a16:creationId xmlns:a16="http://schemas.microsoft.com/office/drawing/2014/main" id="{D986A320-6B07-4EBA-AB8F-5A9D885F7A07}"/>
              </a:ext>
            </a:extLst>
          </p:cNvPr>
          <p:cNvSpPr>
            <a:spLocks noGrp="1"/>
          </p:cNvSpPr>
          <p:nvPr>
            <p:ph idx="1"/>
          </p:nvPr>
        </p:nvSpPr>
        <p:spPr>
          <a:xfrm>
            <a:off x="9407526" y="2377440"/>
            <a:ext cx="8145272"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4">
            <a:extLst>
              <a:ext uri="{FF2B5EF4-FFF2-40B4-BE49-F238E27FC236}">
                <a16:creationId xmlns:a16="http://schemas.microsoft.com/office/drawing/2014/main" id="{42B3408E-E337-42A4-A641-A6E7D47A5093}"/>
              </a:ext>
              <a:ext uri="{C183D7F6-B498-43B3-948B-1728B52AA6E4}">
                <adec:decorative xmlns:adec="http://schemas.microsoft.com/office/drawing/2017/decorative" val="1"/>
              </a:ext>
            </a:extLst>
          </p:cNvPr>
          <p:cNvSpPr>
            <a:spLocks noGrp="1"/>
          </p:cNvSpPr>
          <p:nvPr>
            <p:ph type="ftr" sz="quarter" idx="14"/>
          </p:nvPr>
        </p:nvSpPr>
        <p:spPr>
          <a:xfrm>
            <a:off x="12687301" y="9715500"/>
            <a:ext cx="5229226" cy="304800"/>
          </a:xfrm>
        </p:spPr>
        <p:txBody>
          <a:bodyPr/>
          <a:lstStyle/>
          <a:p>
            <a:endParaRPr lang="en-US" dirty="0"/>
          </a:p>
        </p:txBody>
      </p:sp>
      <p:sp>
        <p:nvSpPr>
          <p:cNvPr id="8" name="Picture Placeholder 3">
            <a:extLst>
              <a:ext uri="{FF2B5EF4-FFF2-40B4-BE49-F238E27FC236}">
                <a16:creationId xmlns:a16="http://schemas.microsoft.com/office/drawing/2014/main" id="{C0214854-A06E-40D3-B4BA-EB33E4C2924C}"/>
              </a:ext>
              <a:ext uri="{C183D7F6-B498-43B3-948B-1728B52AA6E4}">
                <adec:decorative xmlns:adec="http://schemas.microsoft.com/office/drawing/2017/decorative" val="1"/>
              </a:ext>
            </a:extLst>
          </p:cNvPr>
          <p:cNvSpPr>
            <a:spLocks noGrp="1"/>
          </p:cNvSpPr>
          <p:nvPr>
            <p:ph type="pic" sz="quarter" idx="15"/>
          </p:nvPr>
        </p:nvSpPr>
        <p:spPr>
          <a:xfrm>
            <a:off x="0" y="0"/>
            <a:ext cx="8877300" cy="10287000"/>
          </a:xfrm>
          <a:solidFill>
            <a:schemeClr val="bg2"/>
          </a:solidFill>
        </p:spPr>
        <p:txBody>
          <a:bodyPr anchor="ctr"/>
          <a:lstStyle>
            <a:lvl1pPr marL="0" indent="0" algn="ctr">
              <a:buNone/>
              <a:defRPr/>
            </a:lvl1pPr>
          </a:lstStyle>
          <a:p>
            <a:r>
              <a:rPr lang="en-US"/>
              <a:t>Click icon to add picture</a:t>
            </a:r>
            <a:endParaRPr lang="en-US" dirty="0"/>
          </a:p>
        </p:txBody>
      </p:sp>
      <p:sp>
        <p:nvSpPr>
          <p:cNvPr id="7" name="Source Placeholder 4">
            <a:extLst>
              <a:ext uri="{FF2B5EF4-FFF2-40B4-BE49-F238E27FC236}">
                <a16:creationId xmlns:a16="http://schemas.microsoft.com/office/drawing/2014/main" id="{803CCB9C-C9A3-4C9E-920F-07EC1B812B9B}"/>
              </a:ext>
              <a:ext uri="{C183D7F6-B498-43B3-948B-1728B52AA6E4}">
                <adec:decorative xmlns:adec="http://schemas.microsoft.com/office/drawing/2017/decorative" val="1"/>
              </a:ext>
            </a:extLst>
          </p:cNvPr>
          <p:cNvSpPr>
            <a:spLocks noGrp="1"/>
          </p:cNvSpPr>
          <p:nvPr>
            <p:ph type="body" sz="quarter" idx="12" hasCustomPrompt="1"/>
          </p:nvPr>
        </p:nvSpPr>
        <p:spPr>
          <a:xfrm>
            <a:off x="366714" y="9835635"/>
            <a:ext cx="8142288" cy="184666"/>
          </a:xfrm>
        </p:spPr>
        <p:txBody>
          <a:bodyPr wrap="square" lIns="0" tIns="0" rIns="0" bIns="0" anchor="b">
            <a:spAutoFit/>
          </a:bodyPr>
          <a:lstStyle>
            <a:lvl1pPr marL="0" indent="0">
              <a:buNone/>
              <a:defRPr sz="1200">
                <a:solidFill>
                  <a:schemeClr val="bg1"/>
                </a:solidFill>
              </a:defRPr>
            </a:lvl1pPr>
            <a:lvl5pPr>
              <a:defRPr/>
            </a:lvl5pPr>
          </a:lstStyle>
          <a:p>
            <a:pPr lvl="0"/>
            <a:r>
              <a:rPr lang="en-US"/>
              <a:t>Image credit </a:t>
            </a:r>
          </a:p>
        </p:txBody>
      </p:sp>
    </p:spTree>
    <p:extLst>
      <p:ext uri="{BB962C8B-B14F-4D97-AF65-F5344CB8AC3E}">
        <p14:creationId xmlns:p14="http://schemas.microsoft.com/office/powerpoint/2010/main" val="5785512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W Half">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14E864-FC08-4CE9-9CF7-93596052A70B}"/>
              </a:ext>
              <a:ext uri="{C183D7F6-B498-43B3-948B-1728B52AA6E4}">
                <adec:decorative xmlns:adec="http://schemas.microsoft.com/office/drawing/2017/decorative" val="1"/>
              </a:ext>
            </a:extLst>
          </p:cNvPr>
          <p:cNvSpPr/>
          <p:nvPr userDrawn="1"/>
        </p:nvSpPr>
        <p:spPr>
          <a:xfrm>
            <a:off x="9144000" y="0"/>
            <a:ext cx="9144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 name="Title 1"/>
          <p:cNvSpPr>
            <a:spLocks noGrp="1"/>
          </p:cNvSpPr>
          <p:nvPr>
            <p:ph type="title"/>
          </p:nvPr>
        </p:nvSpPr>
        <p:spPr>
          <a:xfrm>
            <a:off x="736980" y="731521"/>
            <a:ext cx="7670420" cy="1218795"/>
          </a:xfrm>
        </p:spPr>
        <p:txBody>
          <a:bodyPr/>
          <a:lstStyle>
            <a:lvl1pPr>
              <a:defRPr sz="4400" b="1" i="0">
                <a:latin typeface="+mj-lt"/>
              </a:defRPr>
            </a:lvl1pPr>
          </a:lstStyle>
          <a:p>
            <a:r>
              <a:rPr lang="en-US"/>
              <a:t>Click to edit Master title style</a:t>
            </a:r>
            <a:endParaRPr lang="en-US" dirty="0"/>
          </a:p>
        </p:txBody>
      </p:sp>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76704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 Placeholder 10">
            <a:extLst>
              <a:ext uri="{FF2B5EF4-FFF2-40B4-BE49-F238E27FC236}">
                <a16:creationId xmlns:a16="http://schemas.microsoft.com/office/drawing/2014/main" id="{3AB4C02E-8D38-49A2-8468-4C52ACE25582}"/>
              </a:ext>
            </a:extLst>
          </p:cNvPr>
          <p:cNvSpPr>
            <a:spLocks noGrp="1"/>
          </p:cNvSpPr>
          <p:nvPr>
            <p:ph type="body" sz="quarter" idx="12" hasCustomPrompt="1"/>
          </p:nvPr>
        </p:nvSpPr>
        <p:spPr>
          <a:xfrm>
            <a:off x="9880600" y="731521"/>
            <a:ext cx="7670800" cy="609398"/>
          </a:xfrm>
        </p:spPr>
        <p:txBody>
          <a:bodyPr vert="horz" wrap="square" lIns="0" tIns="0" rIns="0" bIns="0" rtlCol="0" anchor="t" anchorCtr="0">
            <a:spAutoFit/>
          </a:bodyPr>
          <a:lstStyle>
            <a:lvl1pPr marL="0" indent="0">
              <a:buNone/>
              <a:defRPr lang="en-US" sz="4400" b="1" i="0" dirty="0" smtClean="0">
                <a:solidFill>
                  <a:schemeClr val="bg1"/>
                </a:solidFill>
                <a:latin typeface="+mj-lt"/>
                <a:ea typeface="+mj-ea"/>
                <a:cs typeface="+mj-cs"/>
              </a:defRPr>
            </a:lvl1pPr>
            <a:lvl2pPr>
              <a:defRPr lang="en-US" sz="3600" dirty="0" smtClean="0"/>
            </a:lvl2pPr>
            <a:lvl3pPr>
              <a:defRPr lang="en-US" sz="3600" dirty="0" smtClean="0"/>
            </a:lvl3pPr>
            <a:lvl4pPr>
              <a:defRPr lang="en-US" sz="3600" dirty="0" smtClean="0"/>
            </a:lvl4pPr>
            <a:lvl5pPr>
              <a:defRPr lang="en-US" sz="3600" dirty="0"/>
            </a:lvl5pPr>
          </a:lstStyle>
          <a:p>
            <a:pPr marL="228600" lvl="0" indent="-685800">
              <a:lnSpc>
                <a:spcPct val="90000"/>
              </a:lnSpc>
              <a:spcBef>
                <a:spcPct val="0"/>
              </a:spcBef>
            </a:pPr>
            <a:r>
              <a:rPr lang="en-US" dirty="0"/>
              <a:t>Click to add title</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880604" y="2377440"/>
            <a:ext cx="7670796" cy="7178040"/>
          </a:xfrm>
        </p:spPr>
        <p:txBody>
          <a:bodyPr/>
          <a:lstStyle>
            <a:lvl1pPr>
              <a:buClr>
                <a:schemeClr val="bg2"/>
              </a:buClr>
              <a:defRPr>
                <a:solidFill>
                  <a:schemeClr val="bg1"/>
                </a:solidFill>
              </a:defRPr>
            </a:lvl1pPr>
            <a:lvl2pPr>
              <a:buClr>
                <a:schemeClr val="bg2"/>
              </a:buClr>
              <a:defRPr>
                <a:solidFill>
                  <a:schemeClr val="bg1"/>
                </a:solidFill>
              </a:defRPr>
            </a:lvl2pPr>
            <a:lvl3pPr>
              <a:buClr>
                <a:schemeClr val="bg2"/>
              </a:buClr>
              <a:defRPr>
                <a:solidFill>
                  <a:schemeClr val="bg1"/>
                </a:solidFill>
              </a:defRPr>
            </a:lvl3pPr>
            <a:lvl4pPr>
              <a:buClr>
                <a:schemeClr val="bg2"/>
              </a:buClr>
              <a:defRPr>
                <a:solidFill>
                  <a:schemeClr val="bg1"/>
                </a:solidFill>
              </a:defRPr>
            </a:lvl4pPr>
            <a:lvl5pPr>
              <a:buClr>
                <a:schemeClr val="bg2"/>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a:xfrm>
            <a:off x="9407526" y="9715500"/>
            <a:ext cx="8509000" cy="304800"/>
          </a:xfrm>
        </p:spPr>
        <p:txBody>
          <a:bodyPr/>
          <a:lstStyle/>
          <a:p>
            <a:endParaRPr lang="en-US" dirty="0"/>
          </a:p>
        </p:txBody>
      </p:sp>
    </p:spTree>
    <p:extLst>
      <p:ext uri="{BB962C8B-B14F-4D97-AF65-F5344CB8AC3E}">
        <p14:creationId xmlns:p14="http://schemas.microsoft.com/office/powerpoint/2010/main" val="10857150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A (Dark)">
    <p:bg>
      <p:bgPr>
        <a:solidFill>
          <a:schemeClr val="tx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258BEF0-814D-4EBF-89A1-CFAF9E25508C}"/>
              </a:ext>
              <a:ext uri="{C183D7F6-B498-43B3-948B-1728B52AA6E4}">
                <adec:decorative xmlns:adec="http://schemas.microsoft.com/office/drawing/2017/decorative" val="1"/>
              </a:ext>
            </a:extLst>
          </p:cNvPr>
          <p:cNvPicPr>
            <a:picLocks noChangeAspect="1"/>
          </p:cNvPicPr>
          <p:nvPr userDrawn="1"/>
        </p:nvPicPr>
        <p:blipFill rotWithShape="1">
          <a:blip r:embed="rId2">
            <a:alphaModFix/>
            <a:extLst>
              <a:ext uri="{28A0092B-C50C-407E-A947-70E740481C1C}">
                <a14:useLocalDpi xmlns:a14="http://schemas.microsoft.com/office/drawing/2010/main" val="0"/>
              </a:ext>
            </a:extLst>
          </a:blip>
          <a:srcRect/>
          <a:stretch/>
        </p:blipFill>
        <p:spPr>
          <a:xfrm>
            <a:off x="0" y="0"/>
            <a:ext cx="9144000" cy="10287000"/>
          </a:xfrm>
          <a:prstGeom prst="rect">
            <a:avLst/>
          </a:prstGeom>
        </p:spPr>
      </p:pic>
      <p:sp>
        <p:nvSpPr>
          <p:cNvPr id="10" name="Graphic 31">
            <a:extLst>
              <a:ext uri="{FF2B5EF4-FFF2-40B4-BE49-F238E27FC236}">
                <a16:creationId xmlns:a16="http://schemas.microsoft.com/office/drawing/2014/main" id="{774255B1-ABD6-4DEC-8067-2B176C87A5FB}"/>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chemeClr val="bg1"/>
          </a:solidFill>
          <a:ln w="841" cap="flat">
            <a:noFill/>
            <a:prstDash val="solid"/>
            <a:miter/>
          </a:ln>
        </p:spPr>
        <p:txBody>
          <a:bodyPr rtlCol="0" anchor="ctr"/>
          <a:lstStyle/>
          <a:p>
            <a:endParaRPr lang="en-US" sz="7200" dirty="0"/>
          </a:p>
        </p:txBody>
      </p:sp>
      <p:sp>
        <p:nvSpPr>
          <p:cNvPr id="2" name="Title 1"/>
          <p:cNvSpPr>
            <a:spLocks noGrp="1"/>
          </p:cNvSpPr>
          <p:nvPr>
            <p:ph type="title"/>
          </p:nvPr>
        </p:nvSpPr>
        <p:spPr>
          <a:xfrm>
            <a:off x="6172200" y="3493008"/>
            <a:ext cx="11376200" cy="2246768"/>
          </a:xfrm>
        </p:spPr>
        <p:txBody>
          <a:bodyPr anchor="b"/>
          <a:lstStyle>
            <a:lvl1pPr>
              <a:lnSpc>
                <a:spcPct val="90000"/>
              </a:lnSpc>
              <a:defRPr sz="8000" b="1" i="0">
                <a:solidFill>
                  <a:schemeClr val="bg1"/>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172200" y="5958303"/>
            <a:ext cx="11379200" cy="498598"/>
          </a:xfrm>
        </p:spPr>
        <p:txBody>
          <a:bodyPr>
            <a:spAutoFit/>
          </a:bodyPr>
          <a:lstStyle>
            <a:lvl1pPr marL="0" indent="0">
              <a:lnSpc>
                <a:spcPct val="90000"/>
              </a:lnSpc>
              <a:buNone/>
              <a:defRPr sz="3600">
                <a:solidFill>
                  <a:schemeClr val="bg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3430853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75E2212D-572D-48C4-8896-AB4425DE904E}"/>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8718410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with Subtitle">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BC88C4B-31DE-44A5-9F69-535D0E21C144}"/>
              </a:ext>
            </a:extLst>
          </p:cNvPr>
          <p:cNvSpPr>
            <a:spLocks noGrp="1"/>
          </p:cNvSpPr>
          <p:nvPr>
            <p:ph type="title"/>
          </p:nvPr>
        </p:nvSpPr>
        <p:spPr/>
        <p:txBody>
          <a:bodyPr/>
          <a:lstStyle/>
          <a:p>
            <a:r>
              <a:rPr lang="en-US"/>
              <a:t>Click to edit Master title style</a:t>
            </a:r>
            <a:endParaRPr lang="en-US" dirty="0"/>
          </a:p>
        </p:txBody>
      </p:sp>
    </p:spTree>
    <p:extLst>
      <p:ext uri="{BB962C8B-B14F-4D97-AF65-F5344CB8AC3E}">
        <p14:creationId xmlns:p14="http://schemas.microsoft.com/office/powerpoint/2010/main" val="9738095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Keywo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2386371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Keyword Slide (Dar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solidFill>
                  <a:schemeClr val="bg1"/>
                </a:solidFill>
                <a:latin typeface="+mj-lt"/>
              </a:defRPr>
            </a:lvl1pPr>
          </a:lstStyle>
          <a:p>
            <a:r>
              <a:rPr lang="en-US"/>
              <a:t>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9578402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Keyword Slide">
    <p:spTree>
      <p:nvGrpSpPr>
        <p:cNvPr id="1" name=""/>
        <p:cNvGrpSpPr/>
        <p:nvPr/>
      </p:nvGrpSpPr>
      <p:grpSpPr>
        <a:xfrm>
          <a:off x="0" y="0"/>
          <a:ext cx="0" cy="0"/>
          <a:chOff x="0" y="0"/>
          <a:chExt cx="0" cy="0"/>
        </a:xfrm>
      </p:grpSpPr>
      <p:sp>
        <p:nvSpPr>
          <p:cNvPr id="4" name="Picture Placeholder 1">
            <a:extLst>
              <a:ext uri="{FF2B5EF4-FFF2-40B4-BE49-F238E27FC236}">
                <a16:creationId xmlns:a16="http://schemas.microsoft.com/office/drawing/2014/main" id="{60E83C5A-875F-4159-917A-339BF5530BAB}"/>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Source Placeholder 4">
            <a:extLst>
              <a:ext uri="{FF2B5EF4-FFF2-40B4-BE49-F238E27FC236}">
                <a16:creationId xmlns:a16="http://schemas.microsoft.com/office/drawing/2014/main" id="{0DDDDE4F-B6C4-4C26-8174-4A2FA73F6525}"/>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5" name="Rectangle 4">
            <a:extLst>
              <a:ext uri="{FF2B5EF4-FFF2-40B4-BE49-F238E27FC236}">
                <a16:creationId xmlns:a16="http://schemas.microsoft.com/office/drawing/2014/main" id="{666CFDC1-F1AA-4A2E-BE26-5875041CD7E8}"/>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Image keyword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265541765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ause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F072DD8-2E73-424E-81C4-B08A8577731C}"/>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8288000" cy="10287000"/>
          </a:xfrm>
          <a:prstGeom prst="rect">
            <a:avLst/>
          </a:prstGeom>
        </p:spPr>
      </p:pic>
      <p:sp>
        <p:nvSpPr>
          <p:cNvPr id="2" name="Title 1">
            <a:extLst>
              <a:ext uri="{FF2B5EF4-FFF2-40B4-BE49-F238E27FC236}">
                <a16:creationId xmlns:a16="http://schemas.microsoft.com/office/drawing/2014/main" id="{74029D21-9EC6-4E91-B725-D201834437F1}"/>
              </a:ext>
            </a:extLst>
          </p:cNvPr>
          <p:cNvSpPr>
            <a:spLocks noGrp="1"/>
          </p:cNvSpPr>
          <p:nvPr>
            <p:ph type="title" hasCustomPrompt="1"/>
          </p:nvPr>
        </p:nvSpPr>
        <p:spPr>
          <a:xfrm>
            <a:off x="733426" y="1715007"/>
            <a:ext cx="16821148" cy="6864790"/>
          </a:xfrm>
        </p:spPr>
        <p:txBody>
          <a:bodyPr anchor="ctr">
            <a:normAutofit/>
          </a:bodyPr>
          <a:lstStyle>
            <a:lvl1pPr algn="ctr">
              <a:defRPr sz="13200" b="1" i="0">
                <a:latin typeface="+mj-lt"/>
              </a:defRPr>
            </a:lvl1pPr>
          </a:lstStyle>
          <a:p>
            <a:r>
              <a:rPr lang="en-US"/>
              <a:t>Pause slide</a:t>
            </a:r>
          </a:p>
        </p:txBody>
      </p:sp>
      <p:sp>
        <p:nvSpPr>
          <p:cNvPr id="3" name="Footer Placeholder 2">
            <a:extLst>
              <a:ext uri="{FF2B5EF4-FFF2-40B4-BE49-F238E27FC236}">
                <a16:creationId xmlns:a16="http://schemas.microsoft.com/office/drawing/2014/main" id="{110A85E0-C1EB-4136-9620-760F1EBE9B39}"/>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Tree>
    <p:extLst>
      <p:ext uri="{BB962C8B-B14F-4D97-AF65-F5344CB8AC3E}">
        <p14:creationId xmlns:p14="http://schemas.microsoft.com/office/powerpoint/2010/main" val="19182281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Tree>
    <p:extLst>
      <p:ext uri="{BB962C8B-B14F-4D97-AF65-F5344CB8AC3E}">
        <p14:creationId xmlns:p14="http://schemas.microsoft.com/office/powerpoint/2010/main" val="388875661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Slide">
    <p:spTree>
      <p:nvGrpSpPr>
        <p:cNvPr id="1" name=""/>
        <p:cNvGrpSpPr/>
        <p:nvPr/>
      </p:nvGrpSpPr>
      <p:grpSpPr>
        <a:xfrm>
          <a:off x="0" y="0"/>
          <a:ext cx="0" cy="0"/>
          <a:chOff x="0" y="0"/>
          <a:chExt cx="0" cy="0"/>
        </a:xfrm>
      </p:grpSpPr>
      <p:sp>
        <p:nvSpPr>
          <p:cNvPr id="3" name="Picture Placeholder 1">
            <a:extLst>
              <a:ext uri="{FF2B5EF4-FFF2-40B4-BE49-F238E27FC236}">
                <a16:creationId xmlns:a16="http://schemas.microsoft.com/office/drawing/2014/main" id="{36648DC8-183E-4874-8A70-41E0E0E3E59D}"/>
              </a:ext>
              <a:ext uri="{C183D7F6-B498-43B3-948B-1728B52AA6E4}">
                <adec:decorative xmlns:adec="http://schemas.microsoft.com/office/drawing/2017/decorative" val="1"/>
              </a:ext>
            </a:extLst>
          </p:cNvPr>
          <p:cNvSpPr>
            <a:spLocks noGrp="1"/>
          </p:cNvSpPr>
          <p:nvPr>
            <p:ph type="pic" sz="quarter" idx="11"/>
          </p:nvPr>
        </p:nvSpPr>
        <p:spPr>
          <a:xfrm>
            <a:off x="0" y="0"/>
            <a:ext cx="18288000" cy="10287000"/>
          </a:xfrm>
          <a:solidFill>
            <a:schemeClr val="bg1">
              <a:lumMod val="85000"/>
            </a:schemeClr>
          </a:solidFill>
        </p:spPr>
        <p:txBody>
          <a:bodyPr/>
          <a:lstStyle/>
          <a:p>
            <a:r>
              <a:rPr lang="en-US"/>
              <a:t>Click icon to add picture</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4" name="Source Placeholder 4">
            <a:extLst>
              <a:ext uri="{FF2B5EF4-FFF2-40B4-BE49-F238E27FC236}">
                <a16:creationId xmlns:a16="http://schemas.microsoft.com/office/drawing/2014/main" id="{49D341AB-8C4A-4996-8690-BB48FE8192F3}"/>
              </a:ext>
              <a:ext uri="{C183D7F6-B498-43B3-948B-1728B52AA6E4}">
                <adec:decorative xmlns:adec="http://schemas.microsoft.com/office/drawing/2017/decorative" val="1"/>
              </a:ext>
            </a:extLst>
          </p:cNvPr>
          <p:cNvSpPr>
            <a:spLocks noGrp="1"/>
          </p:cNvSpPr>
          <p:nvPr>
            <p:ph type="body" sz="quarter" idx="12" hasCustomPrompt="1"/>
          </p:nvPr>
        </p:nvSpPr>
        <p:spPr>
          <a:xfrm>
            <a:off x="366713" y="9835635"/>
            <a:ext cx="8510586" cy="184666"/>
          </a:xfrm>
        </p:spPr>
        <p:txBody>
          <a:bodyPr wrap="square" lIns="0" tIns="0" rIns="0" bIns="0" anchor="b">
            <a:spAutoFit/>
          </a:bodyPr>
          <a:lstStyle>
            <a:lvl1pPr marL="0" indent="0">
              <a:buNone/>
              <a:defRPr sz="1200">
                <a:solidFill>
                  <a:schemeClr val="bg1">
                    <a:lumMod val="50000"/>
                  </a:schemeClr>
                </a:solidFill>
              </a:defRPr>
            </a:lvl1pPr>
            <a:lvl5pPr>
              <a:defRPr/>
            </a:lvl5pPr>
          </a:lstStyle>
          <a:p>
            <a:pPr lvl="0"/>
            <a:r>
              <a:rPr lang="en-US"/>
              <a:t>Image credit </a:t>
            </a:r>
          </a:p>
        </p:txBody>
      </p:sp>
    </p:spTree>
    <p:extLst>
      <p:ext uri="{BB962C8B-B14F-4D97-AF65-F5344CB8AC3E}">
        <p14:creationId xmlns:p14="http://schemas.microsoft.com/office/powerpoint/2010/main" val="23572057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30FA67C1-F7DE-4541-9383-BC2E44489F3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38500" y="4537995"/>
            <a:ext cx="11811000" cy="1211010"/>
          </a:xfrm>
          <a:prstGeom prst="rect">
            <a:avLst/>
          </a:prstGeom>
        </p:spPr>
      </p:pic>
      <p:sp>
        <p:nvSpPr>
          <p:cNvPr id="3" name="Text Placeholder 2">
            <a:extLst>
              <a:ext uri="{FF2B5EF4-FFF2-40B4-BE49-F238E27FC236}">
                <a16:creationId xmlns:a16="http://schemas.microsoft.com/office/drawing/2014/main" id="{A25A22C1-D8F5-4786-9740-69D95B250F69}"/>
              </a:ext>
            </a:extLst>
          </p:cNvPr>
          <p:cNvSpPr>
            <a:spLocks noGrp="1"/>
          </p:cNvSpPr>
          <p:nvPr>
            <p:ph type="body" sz="quarter" idx="10" hasCustomPrompt="1"/>
          </p:nvPr>
        </p:nvSpPr>
        <p:spPr>
          <a:xfrm>
            <a:off x="368300" y="8997623"/>
            <a:ext cx="17551400" cy="374650"/>
          </a:xfrm>
        </p:spPr>
        <p:txBody>
          <a:bodyPr anchor="b">
            <a:noAutofit/>
          </a:bodyPr>
          <a:lstStyle>
            <a:lvl1pPr marL="0" indent="0">
              <a:buNone/>
              <a:defRPr lang="en-US" sz="1200" kern="1200" dirty="0">
                <a:solidFill>
                  <a:schemeClr val="bg1">
                    <a:lumMod val="65000"/>
                  </a:schemeClr>
                </a:solidFill>
                <a:latin typeface="+mn-lt"/>
                <a:ea typeface="+mn-ea"/>
                <a:cs typeface="+mn-cs"/>
              </a:defRPr>
            </a:lvl1pPr>
          </a:lstStyle>
          <a:p>
            <a:pPr lvl="0"/>
            <a:r>
              <a:rPr lang="en-US" dirty="0"/>
              <a:t>Add specific disclaimers for products/services referenced in this presentation here.</a:t>
            </a:r>
          </a:p>
        </p:txBody>
      </p:sp>
      <p:sp>
        <p:nvSpPr>
          <p:cNvPr id="4" name="TextBox 3">
            <a:extLst>
              <a:ext uri="{FF2B5EF4-FFF2-40B4-BE49-F238E27FC236}">
                <a16:creationId xmlns:a16="http://schemas.microsoft.com/office/drawing/2014/main" id="{0B92AFF1-3A65-4865-9263-DF415AAE84C6}"/>
              </a:ext>
            </a:extLst>
          </p:cNvPr>
          <p:cNvSpPr txBox="1"/>
          <p:nvPr userDrawn="1"/>
        </p:nvSpPr>
        <p:spPr>
          <a:xfrm>
            <a:off x="368300" y="9410700"/>
            <a:ext cx="17551404" cy="6096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65000"/>
                  </a:schemeClr>
                </a:solidFill>
              </a:rPr>
              <a:t>Autodesk and the Autodesk logo are registered trademarks or trademarks of Autodesk, Inc., and/or its subsidiaries and/or affiliates in the USA and/or other countries. All other brand names, product names, or trademarks belong to their respective holders. Autodesk reserves the right to alter product and services offerings, and specifications and pricing at any time without notice, and is not responsible for typographical or graphical errors that may appear in this document.</a:t>
            </a:r>
          </a:p>
          <a:p>
            <a:pPr>
              <a:lnSpc>
                <a:spcPct val="90000"/>
              </a:lnSpc>
              <a:spcBef>
                <a:spcPts val="600"/>
              </a:spcBef>
            </a:pPr>
            <a:r>
              <a:rPr lang="en-US" sz="1200" dirty="0">
                <a:solidFill>
                  <a:schemeClr val="bg1">
                    <a:lumMod val="65000"/>
                  </a:schemeClr>
                </a:solidFill>
              </a:rPr>
              <a:t>© </a:t>
            </a:r>
            <a:fld id="{D7685BFE-E355-4955-A651-C86618A915FB}" type="datetimeyyyy">
              <a:rPr lang="en-US" sz="1200" smtClean="0">
                <a:solidFill>
                  <a:schemeClr val="bg1">
                    <a:lumMod val="65000"/>
                  </a:schemeClr>
                </a:solidFill>
              </a:rPr>
              <a:pPr>
                <a:lnSpc>
                  <a:spcPct val="90000"/>
                </a:lnSpc>
                <a:spcBef>
                  <a:spcPts val="600"/>
                </a:spcBef>
              </a:pPr>
              <a:t>2025</a:t>
            </a:fld>
            <a:r>
              <a:rPr lang="en-US" sz="1200" dirty="0">
                <a:solidFill>
                  <a:schemeClr val="bg1">
                    <a:lumMod val="65000"/>
                  </a:schemeClr>
                </a:solidFill>
              </a:rPr>
              <a:t> Autodesk. All rights reserved.</a:t>
            </a:r>
          </a:p>
        </p:txBody>
      </p:sp>
    </p:spTree>
    <p:extLst>
      <p:ext uri="{BB962C8B-B14F-4D97-AF65-F5344CB8AC3E}">
        <p14:creationId xmlns:p14="http://schemas.microsoft.com/office/powerpoint/2010/main" val="104342700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B">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B579C492-4237-4928-8DC6-BACCE812C0D4}"/>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9" name="Picture Placeholder 8">
            <a:extLst>
              <a:ext uri="{FF2B5EF4-FFF2-40B4-BE49-F238E27FC236}">
                <a16:creationId xmlns:a16="http://schemas.microsoft.com/office/drawing/2014/main" id="{8767468D-C3AF-4D62-842C-65B92F584E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cxnSp>
        <p:nvCxnSpPr>
          <p:cNvPr id="12" name="Straight Connector 11">
            <a:extLst>
              <a:ext uri="{FF2B5EF4-FFF2-40B4-BE49-F238E27FC236}">
                <a16:creationId xmlns:a16="http://schemas.microsoft.com/office/drawing/2014/main" id="{AE71A526-8474-4E5D-BEB1-1C220ED5E34D}"/>
              </a:ext>
              <a:ext uri="{C183D7F6-B498-43B3-948B-1728B52AA6E4}">
                <adec:decorative xmlns:adec="http://schemas.microsoft.com/office/drawing/2017/decorative" val="1"/>
              </a:ext>
            </a:extLst>
          </p:cNvPr>
          <p:cNvCxnSpPr>
            <a:cxnSpLocks/>
          </p:cNvCxnSpPr>
          <p:nvPr userDrawn="1"/>
        </p:nvCxnSpPr>
        <p:spPr>
          <a:xfrm flipH="1">
            <a:off x="3882958" y="7360214"/>
            <a:ext cx="2635200" cy="0"/>
          </a:xfrm>
          <a:prstGeom prst="line">
            <a:avLst/>
          </a:prstGeom>
          <a:ln w="38100">
            <a:solidFill>
              <a:schemeClr val="tx2"/>
            </a:solidFill>
          </a:ln>
        </p:spPr>
        <p:style>
          <a:lnRef idx="1">
            <a:schemeClr val="accent1"/>
          </a:lnRef>
          <a:fillRef idx="0">
            <a:schemeClr val="accent1"/>
          </a:fillRef>
          <a:effectRef idx="0">
            <a:schemeClr val="accent1"/>
          </a:effectRef>
          <a:fontRef idx="minor">
            <a:schemeClr val="tx1"/>
          </a:fontRef>
        </p:style>
      </p:cxnSp>
      <p:pic>
        <p:nvPicPr>
          <p:cNvPr id="17" name="Graphic 16">
            <a:extLst>
              <a:ext uri="{FF2B5EF4-FFF2-40B4-BE49-F238E27FC236}">
                <a16:creationId xmlns:a16="http://schemas.microsoft.com/office/drawing/2014/main" id="{BD8830E4-3594-418C-9C27-19BFC88B5482}"/>
              </a:ext>
              <a:ext uri="{C183D7F6-B498-43B3-948B-1728B52AA6E4}">
                <adec:decorative xmlns:adec="http://schemas.microsoft.com/office/drawing/2017/decorative" val="1"/>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4916202" y="730250"/>
            <a:ext cx="2635200" cy="270192"/>
          </a:xfrm>
          <a:prstGeom prst="rect">
            <a:avLst/>
          </a:prstGeom>
        </p:spPr>
      </p:pic>
      <p:sp>
        <p:nvSpPr>
          <p:cNvPr id="23" name="Graphic 31">
            <a:extLst>
              <a:ext uri="{FF2B5EF4-FFF2-40B4-BE49-F238E27FC236}">
                <a16:creationId xmlns:a16="http://schemas.microsoft.com/office/drawing/2014/main" id="{0D47106D-EEFE-45DB-AC12-22D7A8D52D88}"/>
              </a:ext>
              <a:ext uri="{C183D7F6-B498-43B3-948B-1728B52AA6E4}">
                <adec:decorative xmlns:adec="http://schemas.microsoft.com/office/drawing/2017/decorative" val="1"/>
              </a:ext>
            </a:extLst>
          </p:cNvPr>
          <p:cNvSpPr/>
          <p:nvPr userDrawn="1"/>
        </p:nvSpPr>
        <p:spPr>
          <a:xfrm>
            <a:off x="733494" y="3740152"/>
            <a:ext cx="2632200" cy="1800224"/>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15" name="Source Placeholder 4">
            <a:extLst>
              <a:ext uri="{FF2B5EF4-FFF2-40B4-BE49-F238E27FC236}">
                <a16:creationId xmlns:a16="http://schemas.microsoft.com/office/drawing/2014/main" id="{7174F5EA-3D27-4D2B-94E4-C87BF417CF19}"/>
              </a:ext>
              <a:ext uri="{C183D7F6-B498-43B3-948B-1728B52AA6E4}">
                <adec:decorative xmlns:adec="http://schemas.microsoft.com/office/drawing/2017/decorative" val="1"/>
              </a:ext>
            </a:extLst>
          </p:cNvPr>
          <p:cNvSpPr>
            <a:spLocks noGrp="1"/>
          </p:cNvSpPr>
          <p:nvPr>
            <p:ph type="body" sz="quarter" idx="14" hasCustomPrompt="1"/>
          </p:nvPr>
        </p:nvSpPr>
        <p:spPr>
          <a:xfrm>
            <a:off x="9144000" y="9847871"/>
            <a:ext cx="8770820" cy="184666"/>
          </a:xfrm>
        </p:spPr>
        <p:txBody>
          <a:bodyPr wrap="square" lIns="0" tIns="0" rIns="0" bIns="0" anchor="b">
            <a:spAutoFit/>
          </a:bodyPr>
          <a:lstStyle>
            <a:lvl1pPr marL="0" indent="0" algn="r">
              <a:buNone/>
              <a:defRPr sz="1200">
                <a:solidFill>
                  <a:schemeClr val="bg1">
                    <a:lumMod val="50000"/>
                  </a:schemeClr>
                </a:solidFill>
              </a:defRPr>
            </a:lvl1pPr>
            <a:lvl5pPr>
              <a:defRPr/>
            </a:lvl5pPr>
          </a:lstStyle>
          <a:p>
            <a:pPr lvl="0"/>
            <a:r>
              <a:rPr lang="en-US"/>
              <a:t>Image credit </a:t>
            </a:r>
          </a:p>
        </p:txBody>
      </p:sp>
      <p:sp>
        <p:nvSpPr>
          <p:cNvPr id="3" name="Subtitle 2"/>
          <p:cNvSpPr>
            <a:spLocks noGrp="1"/>
          </p:cNvSpPr>
          <p:nvPr>
            <p:ph type="subTitle" idx="1"/>
          </p:nvPr>
        </p:nvSpPr>
        <p:spPr>
          <a:xfrm>
            <a:off x="3882959" y="5923204"/>
            <a:ext cx="13668442" cy="498598"/>
          </a:xfrm>
        </p:spPr>
        <p:txBody>
          <a:bodyPr vert="horz" wrap="square" lIns="0" tIns="0" rIns="0" bIns="0" rtlCol="0">
            <a:spAutoFit/>
          </a:bodyPr>
          <a:lstStyle>
            <a:lvl1pPr marL="0" indent="0">
              <a:buNone/>
              <a:defRPr lang="en-US" sz="3600" dirty="0"/>
            </a:lvl1pPr>
          </a:lstStyle>
          <a:p>
            <a:pPr marL="457200" marR="0" lvl="0" indent="-457200" algn="l" defTabSz="1371600" rtl="0" eaLnBrk="1" fontAlgn="auto" latinLnBrk="0" hangingPunct="1">
              <a:lnSpc>
                <a:spcPct val="90000"/>
              </a:lnSpc>
              <a:spcBef>
                <a:spcPts val="4000"/>
              </a:spcBef>
              <a:spcAft>
                <a:spcPts val="0"/>
              </a:spcAft>
              <a:buClr>
                <a:schemeClr val="tx2"/>
              </a:buClr>
              <a:buSzTx/>
              <a:tabLst/>
              <a:defRPr/>
            </a:pPr>
            <a:r>
              <a:rPr lang="en-US"/>
              <a:t>Click to edit Master subtitle style</a:t>
            </a:r>
          </a:p>
        </p:txBody>
      </p:sp>
      <p:sp>
        <p:nvSpPr>
          <p:cNvPr id="6" name="Presenter Name 3">
            <a:extLst>
              <a:ext uri="{FF2B5EF4-FFF2-40B4-BE49-F238E27FC236}">
                <a16:creationId xmlns:a16="http://schemas.microsoft.com/office/drawing/2014/main" id="{C04F57AA-54B2-45D6-A733-72203FE0CF7A}"/>
              </a:ext>
            </a:extLst>
          </p:cNvPr>
          <p:cNvSpPr>
            <a:spLocks noGrp="1"/>
          </p:cNvSpPr>
          <p:nvPr>
            <p:ph type="body" sz="quarter" idx="11" hasCustomPrompt="1"/>
          </p:nvPr>
        </p:nvSpPr>
        <p:spPr>
          <a:xfrm>
            <a:off x="3882958" y="7796406"/>
            <a:ext cx="7680964" cy="430888"/>
          </a:xfrm>
        </p:spPr>
        <p:txBody>
          <a:bodyPr wrap="square">
            <a:spAutoFit/>
          </a:bodyPr>
          <a:lstStyle>
            <a:lvl1pPr marL="0" indent="0">
              <a:buNone/>
              <a:defRPr sz="2800"/>
            </a:lvl1pPr>
          </a:lstStyle>
          <a:p>
            <a:pPr lvl="0"/>
            <a:r>
              <a:rPr lang="en-US"/>
              <a:t>Presenter Name</a:t>
            </a:r>
          </a:p>
        </p:txBody>
      </p:sp>
      <p:sp>
        <p:nvSpPr>
          <p:cNvPr id="8" name="Presenter Info 4">
            <a:extLst>
              <a:ext uri="{FF2B5EF4-FFF2-40B4-BE49-F238E27FC236}">
                <a16:creationId xmlns:a16="http://schemas.microsoft.com/office/drawing/2014/main" id="{C2103BC2-100F-4A8E-85B0-54037B4529E7}"/>
              </a:ext>
            </a:extLst>
          </p:cNvPr>
          <p:cNvSpPr>
            <a:spLocks noGrp="1"/>
          </p:cNvSpPr>
          <p:nvPr>
            <p:ph type="body" sz="quarter" idx="12" hasCustomPrompt="1"/>
          </p:nvPr>
        </p:nvSpPr>
        <p:spPr>
          <a:xfrm>
            <a:off x="3882958" y="8222781"/>
            <a:ext cx="7680964" cy="338554"/>
          </a:xfrm>
        </p:spPr>
        <p:txBody>
          <a:bodyPr wrap="square">
            <a:spAutoFit/>
          </a:bodyPr>
          <a:lstStyle>
            <a:lvl1pPr marL="0" indent="0">
              <a:buNone/>
              <a:defRPr sz="2200"/>
            </a:lvl1pPr>
          </a:lstStyle>
          <a:p>
            <a:pPr lvl="0"/>
            <a:r>
              <a:rPr lang="en-US"/>
              <a:t>Presenter Title | @socialmedia</a:t>
            </a:r>
          </a:p>
        </p:txBody>
      </p:sp>
      <p:sp>
        <p:nvSpPr>
          <p:cNvPr id="7" name="Footer Placeholder 6">
            <a:extLst>
              <a:ext uri="{FF2B5EF4-FFF2-40B4-BE49-F238E27FC236}">
                <a16:creationId xmlns:a16="http://schemas.microsoft.com/office/drawing/2014/main" id="{379A5025-10DD-4BE9-B14B-87885CBC5125}"/>
              </a:ext>
              <a:ext uri="{C183D7F6-B498-43B3-948B-1728B52AA6E4}">
                <adec:decorative xmlns:adec="http://schemas.microsoft.com/office/drawing/2017/decorative" val="0"/>
              </a:ext>
            </a:extLst>
          </p:cNvPr>
          <p:cNvSpPr>
            <a:spLocks noGrp="1"/>
          </p:cNvSpPr>
          <p:nvPr>
            <p:ph type="ftr" sz="quarter" idx="10"/>
          </p:nvPr>
        </p:nvSpPr>
        <p:spPr>
          <a:xfrm>
            <a:off x="368301" y="9473274"/>
            <a:ext cx="8772526" cy="304800"/>
          </a:xfrm>
        </p:spPr>
        <p:txBody>
          <a:bodyPr/>
          <a:lstStyle>
            <a:lvl1pPr algn="l">
              <a:defRPr>
                <a:solidFill>
                  <a:schemeClr val="bg1">
                    <a:lumMod val="50000"/>
                  </a:schemeClr>
                </a:solidFill>
              </a:defRPr>
            </a:lvl1pPr>
          </a:lstStyle>
          <a:p>
            <a:endParaRPr lang="en-US" dirty="0"/>
          </a:p>
        </p:txBody>
      </p:sp>
      <p:sp>
        <p:nvSpPr>
          <p:cNvPr id="5" name="Copyright Line 5">
            <a:extLst>
              <a:ext uri="{FF2B5EF4-FFF2-40B4-BE49-F238E27FC236}">
                <a16:creationId xmlns:a16="http://schemas.microsoft.com/office/drawing/2014/main" id="{2B8C09F4-8C50-43A4-8553-F7D974ACBC0C}"/>
              </a:ext>
              <a:ext uri="{C183D7F6-B498-43B3-948B-1728B52AA6E4}">
                <adec:decorative xmlns:adec="http://schemas.microsoft.com/office/drawing/2017/decorative" val="0"/>
              </a:ext>
            </a:extLst>
          </p:cNvPr>
          <p:cNvSpPr txBox="1"/>
          <p:nvPr userDrawn="1"/>
        </p:nvSpPr>
        <p:spPr>
          <a:xfrm>
            <a:off x="368301" y="9727736"/>
            <a:ext cx="8772526" cy="304800"/>
          </a:xfrm>
          <a:prstGeom prst="rect">
            <a:avLst/>
          </a:prstGeom>
          <a:noFill/>
        </p:spPr>
        <p:txBody>
          <a:bodyPr wrap="square" lIns="0" tIns="0" rIns="0" bIns="0" rtlCol="0" anchor="b">
            <a:noAutofit/>
          </a:bodyPr>
          <a:lstStyle/>
          <a:p>
            <a:pPr>
              <a:lnSpc>
                <a:spcPct val="90000"/>
              </a:lnSpc>
              <a:spcBef>
                <a:spcPts val="600"/>
              </a:spcBef>
            </a:pPr>
            <a:r>
              <a:rPr lang="en-US" sz="1200" dirty="0">
                <a:solidFill>
                  <a:schemeClr val="bg1">
                    <a:lumMod val="50000"/>
                  </a:schemeClr>
                </a:solidFill>
              </a:rPr>
              <a:t>© </a:t>
            </a:r>
            <a:fld id="{EAD5FACD-C283-4FF3-BBD1-122C8E24DE05}" type="datetimeyyyy">
              <a:rPr lang="en-US" sz="1200" smtClean="0">
                <a:solidFill>
                  <a:schemeClr val="bg1">
                    <a:lumMod val="50000"/>
                  </a:schemeClr>
                </a:solidFill>
              </a:rPr>
              <a:pPr>
                <a:lnSpc>
                  <a:spcPct val="90000"/>
                </a:lnSpc>
                <a:spcBef>
                  <a:spcPts val="600"/>
                </a:spcBef>
              </a:pPr>
              <a:t>2025</a:t>
            </a:fld>
            <a:r>
              <a:rPr lang="en-US" sz="1200" dirty="0">
                <a:solidFill>
                  <a:schemeClr val="bg1">
                    <a:lumMod val="50000"/>
                  </a:schemeClr>
                </a:solidFill>
              </a:rPr>
              <a:t> Autodesk. All rights reserved.</a:t>
            </a:r>
          </a:p>
        </p:txBody>
      </p:sp>
      <p:sp>
        <p:nvSpPr>
          <p:cNvPr id="16" name="Title 1">
            <a:extLst>
              <a:ext uri="{FF2B5EF4-FFF2-40B4-BE49-F238E27FC236}">
                <a16:creationId xmlns:a16="http://schemas.microsoft.com/office/drawing/2014/main" id="{1874137C-A765-47B1-B0B1-10D06AF6D0AB}"/>
              </a:ext>
            </a:extLst>
          </p:cNvPr>
          <p:cNvSpPr>
            <a:spLocks noGrp="1"/>
          </p:cNvSpPr>
          <p:nvPr>
            <p:ph type="title" hasCustomPrompt="1"/>
          </p:nvPr>
        </p:nvSpPr>
        <p:spPr>
          <a:xfrm>
            <a:off x="3882958" y="3512884"/>
            <a:ext cx="13668440" cy="2217600"/>
          </a:xfrm>
        </p:spPr>
        <p:txBody>
          <a:bodyPr anchor="b"/>
          <a:lstStyle>
            <a:lvl1pPr>
              <a:lnSpc>
                <a:spcPct val="90000"/>
              </a:lnSpc>
              <a:defRPr sz="8000" b="1" i="0">
                <a:latin typeface="+mj-lt"/>
              </a:defRPr>
            </a:lvl1pPr>
          </a:lstStyle>
          <a:p>
            <a:r>
              <a:rPr lang="en-US" dirty="0"/>
              <a:t>Presentation title can extend to two lines</a:t>
            </a:r>
          </a:p>
        </p:txBody>
      </p:sp>
    </p:spTree>
    <p:extLst>
      <p:ext uri="{BB962C8B-B14F-4D97-AF65-F5344CB8AC3E}">
        <p14:creationId xmlns:p14="http://schemas.microsoft.com/office/powerpoint/2010/main" val="15060848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B">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3BBD940-C0AC-42F5-919E-FDED7E6BBB10}"/>
              </a:ext>
              <a:ext uri="{C183D7F6-B498-43B3-948B-1728B52AA6E4}">
                <adec:decorative xmlns:adec="http://schemas.microsoft.com/office/drawing/2017/decorative" val="1"/>
              </a:ext>
            </a:extLst>
          </p:cNvPr>
          <p:cNvSpPr/>
          <p:nvPr userDrawn="1"/>
        </p:nvSpPr>
        <p:spPr>
          <a:xfrm>
            <a:off x="0" y="0"/>
            <a:ext cx="18288000" cy="10287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PH" sz="7200" dirty="0"/>
          </a:p>
        </p:txBody>
      </p:sp>
      <p:sp>
        <p:nvSpPr>
          <p:cNvPr id="5" name="Picture Placeholder 8">
            <a:extLst>
              <a:ext uri="{FF2B5EF4-FFF2-40B4-BE49-F238E27FC236}">
                <a16:creationId xmlns:a16="http://schemas.microsoft.com/office/drawing/2014/main" id="{06C59638-1931-40DB-B64F-E0F2DCD9BA23}"/>
              </a:ext>
              <a:ext uri="{C183D7F6-B498-43B3-948B-1728B52AA6E4}">
                <adec:decorative xmlns:adec="http://schemas.microsoft.com/office/drawing/2017/decorative" val="1"/>
              </a:ext>
            </a:extLst>
          </p:cNvPr>
          <p:cNvSpPr>
            <a:spLocks noGrp="1"/>
          </p:cNvSpPr>
          <p:nvPr>
            <p:ph type="pic" sz="quarter" idx="13"/>
          </p:nvPr>
        </p:nvSpPr>
        <p:spPr>
          <a:xfrm>
            <a:off x="0" y="0"/>
            <a:ext cx="18288000" cy="10287000"/>
          </a:xfrm>
          <a:solidFill>
            <a:schemeClr val="bg1">
              <a:lumMod val="85000"/>
            </a:schemeClr>
          </a:solidFill>
        </p:spPr>
        <p:txBody>
          <a:bodyPr/>
          <a:lstStyle>
            <a:lvl1pPr marL="0" indent="0">
              <a:buNone/>
              <a:defRPr/>
            </a:lvl1pPr>
          </a:lstStyle>
          <a:p>
            <a:r>
              <a:rPr lang="en-US"/>
              <a:t>Click icon to add picture</a:t>
            </a:r>
            <a:endParaRPr lang="en-US" dirty="0"/>
          </a:p>
        </p:txBody>
      </p:sp>
      <p:sp>
        <p:nvSpPr>
          <p:cNvPr id="12" name="Graphic 31">
            <a:extLst>
              <a:ext uri="{FF2B5EF4-FFF2-40B4-BE49-F238E27FC236}">
                <a16:creationId xmlns:a16="http://schemas.microsoft.com/office/drawing/2014/main" id="{CCAE7F29-2806-4B09-B264-109F01E4225C}"/>
              </a:ext>
              <a:ext uri="{C183D7F6-B498-43B3-948B-1728B52AA6E4}">
                <adec:decorative xmlns:adec="http://schemas.microsoft.com/office/drawing/2017/decorative" val="1"/>
              </a:ext>
            </a:extLst>
          </p:cNvPr>
          <p:cNvSpPr/>
          <p:nvPr userDrawn="1"/>
        </p:nvSpPr>
        <p:spPr>
          <a:xfrm>
            <a:off x="15645007" y="730250"/>
            <a:ext cx="1903394" cy="1301776"/>
          </a:xfrm>
          <a:custGeom>
            <a:avLst/>
            <a:gdLst>
              <a:gd name="connsiteX0" fmla="*/ 979 w 195276"/>
              <a:gd name="connsiteY0" fmla="*/ 133489 h 133554"/>
              <a:gd name="connsiteX1" fmla="*/ 120554 w 195276"/>
              <a:gd name="connsiteY1" fmla="*/ 59108 h 133554"/>
              <a:gd name="connsiteX2" fmla="*/ 182583 w 195276"/>
              <a:gd name="connsiteY2" fmla="*/ 59108 h 133554"/>
              <a:gd name="connsiteX3" fmla="*/ 186204 w 195276"/>
              <a:gd name="connsiteY3" fmla="*/ 62729 h 133554"/>
              <a:gd name="connsiteX4" fmla="*/ 186204 w 195276"/>
              <a:gd name="connsiteY4" fmla="*/ 62737 h 133554"/>
              <a:gd name="connsiteX5" fmla="*/ 184512 w 195276"/>
              <a:gd name="connsiteY5" fmla="*/ 65783 h 133554"/>
              <a:gd name="connsiteX6" fmla="*/ 125782 w 195276"/>
              <a:gd name="connsiteY6" fmla="*/ 100994 h 133554"/>
              <a:gd name="connsiteX7" fmla="*/ 120630 w 195276"/>
              <a:gd name="connsiteY7" fmla="*/ 111298 h 133554"/>
              <a:gd name="connsiteX8" fmla="*/ 120571 w 195276"/>
              <a:gd name="connsiteY8" fmla="*/ 133489 h 133554"/>
              <a:gd name="connsiteX9" fmla="*/ 195206 w 195276"/>
              <a:gd name="connsiteY9" fmla="*/ 133489 h 133554"/>
              <a:gd name="connsiteX10" fmla="*/ 195206 w 195276"/>
              <a:gd name="connsiteY10" fmla="*/ 4524 h 133554"/>
              <a:gd name="connsiteX11" fmla="*/ 190642 w 195276"/>
              <a:gd name="connsiteY11" fmla="*/ -66 h 133554"/>
              <a:gd name="connsiteX12" fmla="*/ 190434 w 195276"/>
              <a:gd name="connsiteY12" fmla="*/ -62 h 133554"/>
              <a:gd name="connsiteX13" fmla="*/ 119217 w 195276"/>
              <a:gd name="connsiteY13" fmla="*/ -62 h 133554"/>
              <a:gd name="connsiteX14" fmla="*/ -70 w 195276"/>
              <a:gd name="connsiteY14" fmla="*/ 73998 h 133554"/>
              <a:gd name="connsiteX15" fmla="*/ -70 w 195276"/>
              <a:gd name="connsiteY15" fmla="*/ 133489 h 133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5276" h="133554">
                <a:moveTo>
                  <a:pt x="979" y="133489"/>
                </a:moveTo>
                <a:lnTo>
                  <a:pt x="120554" y="59108"/>
                </a:lnTo>
                <a:lnTo>
                  <a:pt x="182583" y="59108"/>
                </a:lnTo>
                <a:cubicBezTo>
                  <a:pt x="184583" y="59108"/>
                  <a:pt x="186204" y="60729"/>
                  <a:pt x="186204" y="62729"/>
                </a:cubicBezTo>
                <a:cubicBezTo>
                  <a:pt x="186204" y="62731"/>
                  <a:pt x="186204" y="62735"/>
                  <a:pt x="186204" y="62737"/>
                </a:cubicBezTo>
                <a:cubicBezTo>
                  <a:pt x="186305" y="64000"/>
                  <a:pt x="185638" y="65201"/>
                  <a:pt x="184512" y="65783"/>
                </a:cubicBezTo>
                <a:lnTo>
                  <a:pt x="125782" y="100994"/>
                </a:lnTo>
                <a:cubicBezTo>
                  <a:pt x="121967" y="103278"/>
                  <a:pt x="120630" y="107863"/>
                  <a:pt x="120630" y="111298"/>
                </a:cubicBezTo>
                <a:lnTo>
                  <a:pt x="120571" y="133489"/>
                </a:lnTo>
                <a:lnTo>
                  <a:pt x="195206" y="133489"/>
                </a:lnTo>
                <a:lnTo>
                  <a:pt x="195206" y="4524"/>
                </a:lnTo>
                <a:cubicBezTo>
                  <a:pt x="195213" y="1996"/>
                  <a:pt x="193170" y="-59"/>
                  <a:pt x="190642" y="-66"/>
                </a:cubicBezTo>
                <a:cubicBezTo>
                  <a:pt x="190572" y="-66"/>
                  <a:pt x="190504" y="-65"/>
                  <a:pt x="190434" y="-62"/>
                </a:cubicBezTo>
                <a:lnTo>
                  <a:pt x="119217" y="-62"/>
                </a:lnTo>
                <a:lnTo>
                  <a:pt x="-70" y="73998"/>
                </a:lnTo>
                <a:lnTo>
                  <a:pt x="-70" y="133489"/>
                </a:lnTo>
                <a:close/>
              </a:path>
            </a:pathLst>
          </a:custGeom>
          <a:solidFill>
            <a:srgbClr val="000000"/>
          </a:solidFill>
          <a:ln w="841" cap="flat">
            <a:noFill/>
            <a:prstDash val="solid"/>
            <a:miter/>
          </a:ln>
        </p:spPr>
        <p:txBody>
          <a:bodyPr rtlCol="0" anchor="ctr"/>
          <a:lstStyle/>
          <a:p>
            <a:endParaRPr lang="en-US" sz="7200" dirty="0"/>
          </a:p>
        </p:txBody>
      </p:sp>
      <p:sp>
        <p:nvSpPr>
          <p:cNvPr id="8" name="Source Placeholder 4">
            <a:extLst>
              <a:ext uri="{FF2B5EF4-FFF2-40B4-BE49-F238E27FC236}">
                <a16:creationId xmlns:a16="http://schemas.microsoft.com/office/drawing/2014/main" id="{34633426-AD31-4A24-843F-ABC63DD91391}"/>
              </a:ext>
              <a:ext uri="{C183D7F6-B498-43B3-948B-1728B52AA6E4}">
                <adec:decorative xmlns:adec="http://schemas.microsoft.com/office/drawing/2017/decorative" val="1"/>
              </a:ext>
            </a:extLst>
          </p:cNvPr>
          <p:cNvSpPr>
            <a:spLocks noGrp="1"/>
          </p:cNvSpPr>
          <p:nvPr>
            <p:ph type="body" sz="quarter" idx="14" hasCustomPrompt="1"/>
          </p:nvPr>
        </p:nvSpPr>
        <p:spPr>
          <a:xfrm>
            <a:off x="373180" y="9835635"/>
            <a:ext cx="8770820" cy="184666"/>
          </a:xfrm>
        </p:spPr>
        <p:txBody>
          <a:bodyPr wrap="square" lIns="0" tIns="0" rIns="0" bIns="0" anchor="b">
            <a:spAutoFit/>
          </a:bodyPr>
          <a:lstStyle>
            <a:lvl1pPr marL="0" indent="0" algn="l">
              <a:buNone/>
              <a:defRPr sz="1200">
                <a:solidFill>
                  <a:schemeClr val="bg1">
                    <a:lumMod val="50000"/>
                  </a:schemeClr>
                </a:solidFill>
              </a:defRPr>
            </a:lvl1pPr>
            <a:lvl5pPr>
              <a:defRPr/>
            </a:lvl5pPr>
          </a:lstStyle>
          <a:p>
            <a:pPr lvl="0"/>
            <a:r>
              <a:rPr lang="en-US"/>
              <a:t>Image credit </a:t>
            </a:r>
          </a:p>
        </p:txBody>
      </p:sp>
      <p:sp>
        <p:nvSpPr>
          <p:cNvPr id="10" name="Text Placeholder 2">
            <a:extLst>
              <a:ext uri="{FF2B5EF4-FFF2-40B4-BE49-F238E27FC236}">
                <a16:creationId xmlns:a16="http://schemas.microsoft.com/office/drawing/2014/main" id="{F76B059C-68C7-4BA1-865C-0BBBAB62CC5B}"/>
              </a:ext>
            </a:extLst>
          </p:cNvPr>
          <p:cNvSpPr>
            <a:spLocks noGrp="1"/>
          </p:cNvSpPr>
          <p:nvPr>
            <p:ph type="body" idx="1"/>
          </p:nvPr>
        </p:nvSpPr>
        <p:spPr>
          <a:xfrm>
            <a:off x="1474790" y="5944013"/>
            <a:ext cx="11379200" cy="498598"/>
          </a:xfrm>
        </p:spPr>
        <p:txBody>
          <a:bodyPr>
            <a:spAutoFit/>
          </a:bodyPr>
          <a:lstStyle>
            <a:lvl1pPr marL="0" indent="0">
              <a:lnSpc>
                <a:spcPct val="90000"/>
              </a:lnSpc>
              <a:buNone/>
              <a:defRPr sz="3600">
                <a:solidFill>
                  <a:schemeClr val="tx1"/>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en-US"/>
              <a:t>Click to edit Master text styles</a:t>
            </a:r>
          </a:p>
        </p:txBody>
      </p:sp>
      <p:sp>
        <p:nvSpPr>
          <p:cNvPr id="7" name="Footer Placeholder 3">
            <a:extLst>
              <a:ext uri="{FF2B5EF4-FFF2-40B4-BE49-F238E27FC236}">
                <a16:creationId xmlns:a16="http://schemas.microsoft.com/office/drawing/2014/main" id="{411FEDFA-5B6E-4759-85ED-8D39F5D2A26E}"/>
              </a:ext>
              <a:ext uri="{C183D7F6-B498-43B3-948B-1728B52AA6E4}">
                <adec:decorative xmlns:adec="http://schemas.microsoft.com/office/drawing/2017/decorative" val="1"/>
              </a:ext>
            </a:extLst>
          </p:cNvPr>
          <p:cNvSpPr>
            <a:spLocks noGrp="1"/>
          </p:cNvSpPr>
          <p:nvPr>
            <p:ph type="ftr" sz="quarter" idx="10"/>
          </p:nvPr>
        </p:nvSpPr>
        <p:spPr/>
        <p:txBody>
          <a:bodyPr/>
          <a:lstStyle>
            <a:lvl1pPr>
              <a:defRPr>
                <a:solidFill>
                  <a:schemeClr val="bg1">
                    <a:lumMod val="50000"/>
                  </a:schemeClr>
                </a:solidFill>
              </a:defRPr>
            </a:lvl1pPr>
          </a:lstStyle>
          <a:p>
            <a:endParaRPr lang="en-US" dirty="0"/>
          </a:p>
        </p:txBody>
      </p:sp>
      <p:sp>
        <p:nvSpPr>
          <p:cNvPr id="14" name="Title 1">
            <a:extLst>
              <a:ext uri="{FF2B5EF4-FFF2-40B4-BE49-F238E27FC236}">
                <a16:creationId xmlns:a16="http://schemas.microsoft.com/office/drawing/2014/main" id="{2E048146-7050-4EA9-8965-542AC2BF9777}"/>
              </a:ext>
            </a:extLst>
          </p:cNvPr>
          <p:cNvSpPr>
            <a:spLocks noGrp="1"/>
          </p:cNvSpPr>
          <p:nvPr>
            <p:ph type="title" hasCustomPrompt="1"/>
          </p:nvPr>
        </p:nvSpPr>
        <p:spPr>
          <a:xfrm>
            <a:off x="1474790" y="3529750"/>
            <a:ext cx="13668440" cy="2217600"/>
          </a:xfrm>
        </p:spPr>
        <p:txBody>
          <a:bodyPr anchor="b"/>
          <a:lstStyle>
            <a:lvl1pPr>
              <a:lnSpc>
                <a:spcPct val="90000"/>
              </a:lnSpc>
              <a:defRPr sz="8000" b="1" i="0">
                <a:latin typeface="+mj-lt"/>
              </a:defRPr>
            </a:lvl1pPr>
          </a:lstStyle>
          <a:p>
            <a:r>
              <a:rPr lang="en-US" dirty="0"/>
              <a:t>Divider title can</a:t>
            </a:r>
            <a:br>
              <a:rPr lang="en-US" dirty="0"/>
            </a:br>
            <a:r>
              <a:rPr lang="en-US" dirty="0"/>
              <a:t>extend to two lines</a:t>
            </a:r>
          </a:p>
        </p:txBody>
      </p:sp>
    </p:spTree>
    <p:extLst>
      <p:ext uri="{BB962C8B-B14F-4D97-AF65-F5344CB8AC3E}">
        <p14:creationId xmlns:p14="http://schemas.microsoft.com/office/powerpoint/2010/main" val="133075158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16814040" cy="7178040"/>
          </a:xfrm>
        </p:spPr>
        <p:txBody>
          <a:bodyPr/>
          <a:lstStyle>
            <a:lvl1pPr>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F3D827C1-A154-4A9B-B685-48DFB0F8FC25}"/>
              </a:ext>
            </a:extLst>
          </p:cNvPr>
          <p:cNvSpPr>
            <a:spLocks noGrp="1"/>
          </p:cNvSpPr>
          <p:nvPr>
            <p:ph type="title" hasCustomPrompt="1"/>
          </p:nvPr>
        </p:nvSpPr>
        <p:spPr/>
        <p:txBody>
          <a:bodyPr/>
          <a:lstStyle>
            <a:lvl1pPr>
              <a:defRPr/>
            </a:lvl1pPr>
          </a:lstStyle>
          <a:p>
            <a:r>
              <a:rPr lang="en-US" dirty="0"/>
              <a:t>Learning Objectives</a:t>
            </a:r>
          </a:p>
        </p:txBody>
      </p:sp>
    </p:spTree>
    <p:extLst>
      <p:ext uri="{BB962C8B-B14F-4D97-AF65-F5344CB8AC3E}">
        <p14:creationId xmlns:p14="http://schemas.microsoft.com/office/powerpoint/2010/main" val="114857996"/>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7" name="Subtitle 2">
            <a:extLst>
              <a:ext uri="{FF2B5EF4-FFF2-40B4-BE49-F238E27FC236}">
                <a16:creationId xmlns:a16="http://schemas.microsoft.com/office/drawing/2014/main" id="{50E09302-A0C4-445D-BF16-53CD11E35311}"/>
              </a:ext>
            </a:extLst>
          </p:cNvPr>
          <p:cNvSpPr>
            <a:spLocks noGrp="1"/>
          </p:cNvSpPr>
          <p:nvPr>
            <p:ph type="body" sz="quarter" idx="13" hasCustomPrompt="1"/>
          </p:nvPr>
        </p:nvSpPr>
        <p:spPr>
          <a:xfrm>
            <a:off x="736980" y="1558927"/>
            <a:ext cx="16814040" cy="492442"/>
          </a:xfrm>
        </p:spPr>
        <p:txBody>
          <a:bodyPr wrap="square" tIns="0">
            <a:spAutoFit/>
          </a:bodyPr>
          <a:lstStyle>
            <a:lvl1pPr marL="0" indent="0">
              <a:buNone/>
              <a:defRPr sz="3200" b="1"/>
            </a:lvl1pPr>
          </a:lstStyle>
          <a:p>
            <a:pPr lvl="0"/>
            <a:r>
              <a:rPr lang="en-US"/>
              <a:t>Subtitle if needed</a:t>
            </a:r>
          </a:p>
        </p:txBody>
      </p:sp>
      <p:sp>
        <p:nvSpPr>
          <p:cNvPr id="5" name="Content Placeholder 2">
            <a:extLst>
              <a:ext uri="{FF2B5EF4-FFF2-40B4-BE49-F238E27FC236}">
                <a16:creationId xmlns:a16="http://schemas.microsoft.com/office/drawing/2014/main" id="{36D2746D-0340-4A15-96B1-30ACF62C6B8F}"/>
              </a:ext>
            </a:extLst>
          </p:cNvPr>
          <p:cNvSpPr>
            <a:spLocks noGrp="1"/>
          </p:cNvSpPr>
          <p:nvPr>
            <p:ph idx="1"/>
          </p:nvPr>
        </p:nvSpPr>
        <p:spPr>
          <a:xfrm>
            <a:off x="736980" y="2377440"/>
            <a:ext cx="16814040" cy="7178040"/>
          </a:xfrm>
        </p:spPr>
        <p:txBody>
          <a:bodyPr/>
          <a:lstStyle>
            <a:lvl1pPr marL="457200" indent="-457200">
              <a:buFont typeface="Artifakt ElementOfc" panose="020B0504010101010104" pitchFamily="34" charset="0"/>
              <a:buChar char=" "/>
              <a:defRPr b="1"/>
            </a:lvl1pPr>
            <a:lvl2pPr marL="920750" indent="-463550">
              <a:buFont typeface="Artifakt ElementOfc" panose="020B0504010101010104" pitchFamily="34" charset="0"/>
              <a:buChar char=" "/>
              <a:defRPr/>
            </a:lvl2pPr>
            <a:lvl3pPr marL="1428750" indent="-514350">
              <a:buFont typeface="Artifakt ElementOfc" panose="020B0504010101010104" pitchFamily="34" charset="0"/>
              <a:buChar char=" "/>
              <a:defRPr/>
            </a:lvl3pPr>
          </a:lstStyle>
          <a:p>
            <a:pPr lvl="0"/>
            <a:r>
              <a:rPr lang="en-US"/>
              <a:t>Click to edit Master text styles</a:t>
            </a:r>
          </a:p>
          <a:p>
            <a:pPr lvl="1"/>
            <a:r>
              <a:rPr lang="en-US"/>
              <a:t>Second level</a:t>
            </a:r>
          </a:p>
          <a:p>
            <a:pPr lvl="2"/>
            <a:r>
              <a:rPr lang="en-US"/>
              <a:t>Third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B53F5FD0-33B7-4B22-B2E7-D7C5A3AD6937}"/>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4600593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 2 Column">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1F35BFC-45DA-41CB-B411-40026E11E6F4}"/>
              </a:ext>
            </a:extLst>
          </p:cNvPr>
          <p:cNvSpPr>
            <a:spLocks noGrp="1"/>
          </p:cNvSpPr>
          <p:nvPr>
            <p:ph idx="1"/>
          </p:nvPr>
        </p:nvSpPr>
        <p:spPr>
          <a:xfrm>
            <a:off x="7369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02560BD-FF7E-43D5-95BA-1D2D492F2E93}"/>
              </a:ext>
            </a:extLst>
          </p:cNvPr>
          <p:cNvSpPr>
            <a:spLocks noGrp="1"/>
          </p:cNvSpPr>
          <p:nvPr>
            <p:ph idx="11"/>
          </p:nvPr>
        </p:nvSpPr>
        <p:spPr>
          <a:xfrm>
            <a:off x="9411080" y="2377440"/>
            <a:ext cx="8140320" cy="71780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2">
            <a:extLst>
              <a:ext uri="{FF2B5EF4-FFF2-40B4-BE49-F238E27FC236}">
                <a16:creationId xmlns:a16="http://schemas.microsoft.com/office/drawing/2014/main" id="{C6043B2E-964F-4538-9554-6CAD0E4B4868}"/>
              </a:ext>
              <a:ext uri="{C183D7F6-B498-43B3-948B-1728B52AA6E4}">
                <adec:decorative xmlns:adec="http://schemas.microsoft.com/office/drawing/2017/decorative" val="1"/>
              </a:ext>
            </a:extLst>
          </p:cNvPr>
          <p:cNvSpPr>
            <a:spLocks noGrp="1"/>
          </p:cNvSpPr>
          <p:nvPr>
            <p:ph type="ftr" sz="quarter" idx="10"/>
          </p:nvPr>
        </p:nvSpPr>
        <p:spPr/>
        <p:txBody>
          <a:bodyPr/>
          <a:lstStyle/>
          <a:p>
            <a:endParaRPr lang="en-US" dirty="0"/>
          </a:p>
        </p:txBody>
      </p:sp>
      <p:sp>
        <p:nvSpPr>
          <p:cNvPr id="3" name="Title 2">
            <a:extLst>
              <a:ext uri="{FF2B5EF4-FFF2-40B4-BE49-F238E27FC236}">
                <a16:creationId xmlns:a16="http://schemas.microsoft.com/office/drawing/2014/main" id="{AB6B8D3B-32FF-45CF-8B27-0FFD6F05C29C}"/>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53712636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extLst>
    <p:ext uri="{DCECCB84-F9BA-43D5-87BE-67443E8EF086}">
      <p15:sldGuideLst xmlns:p15="http://schemas.microsoft.com/office/powerpoint/2012/main">
        <p15:guide id="3" pos="3024" userDrawn="1">
          <p15:clr>
            <a:srgbClr val="FDE53C"/>
          </p15:clr>
        </p15:guide>
        <p15:guide id="4" pos="5592" userDrawn="1">
          <p15:clr>
            <a:srgbClr val="FDE53C"/>
          </p15:clr>
        </p15:guide>
        <p15:guide id="5" pos="5926" userDrawn="1">
          <p15:clr>
            <a:srgbClr val="FDE53C"/>
          </p15:clr>
        </p15:guide>
        <p15:guide id="6" pos="8490" userDrawn="1">
          <p15:clr>
            <a:srgbClr val="FDE53C"/>
          </p15:clr>
        </p15:guide>
        <p15:guide id="12" pos="3934" userDrawn="1">
          <p15:clr>
            <a:srgbClr val="5ACBF0"/>
          </p15:clr>
        </p15:guide>
        <p15:guide id="16" pos="7584" userDrawn="1">
          <p15:clr>
            <a:srgbClr val="5ACBF0"/>
          </p15:clr>
        </p15:guide>
        <p15:guide id="19" pos="3760" userDrawn="1">
          <p15:clr>
            <a:srgbClr val="5ACBF0"/>
          </p15:clr>
        </p15:guide>
        <p15:guide id="20" pos="4108" userDrawn="1">
          <p15:clr>
            <a:srgbClr val="5ACBF0"/>
          </p15:clr>
        </p15:guide>
        <p15:guide id="21" pos="7758" userDrawn="1">
          <p15:clr>
            <a:srgbClr val="5ACBF0"/>
          </p15:clr>
        </p15:guide>
        <p15:guide id="22" pos="7410" userDrawn="1">
          <p15:clr>
            <a:srgbClr val="5ACBF0"/>
          </p15:clr>
        </p15:guide>
        <p15:guide id="23" pos="3198" userDrawn="1">
          <p15:clr>
            <a:srgbClr val="FDE53C"/>
          </p15:clr>
        </p15:guide>
        <p15:guide id="24" pos="2850" userDrawn="1">
          <p15:clr>
            <a:srgbClr val="FDE53C"/>
          </p15:clr>
        </p15:guide>
        <p15:guide id="25" pos="8668" userDrawn="1">
          <p15:clr>
            <a:srgbClr val="FDE53C"/>
          </p15:clr>
        </p15:guide>
        <p15:guide id="26" pos="8320" userDrawn="1">
          <p15:clr>
            <a:srgbClr val="FDE53C"/>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theme" Target="../theme/theme2.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75597"/>
          </a:xfrm>
          <a:prstGeom prst="rect">
            <a:avLst/>
          </a:prstGeom>
        </p:spPr>
        <p:txBody>
          <a:bodyPr vert="horz" wrap="square" lIns="0" tIns="0" rIns="0" bIns="0" rtlCol="0" anchor="t" anchorCtr="0">
            <a:spAutoFit/>
          </a:bodyPr>
          <a:lstStyle/>
          <a:p>
            <a:r>
              <a:rPr lang="en-US" dirty="0"/>
              <a:t>Learning Objectives</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1519946592"/>
      </p:ext>
    </p:extLst>
  </p:cSld>
  <p:clrMap bg1="lt1" tx1="dk1" bg2="lt2" tx2="dk2" accent1="accent1" accent2="accent2" accent3="accent3" accent4="accent4" accent5="accent5" accent6="accent6" hlink="hlink" folHlink="folHlink"/>
  <p:sldLayoutIdLst>
    <p:sldLayoutId id="2147483662" r:id="rId1"/>
    <p:sldLayoutId id="2147483664" r:id="rId2"/>
    <p:sldLayoutId id="2147483690" r:id="rId3"/>
    <p:sldLayoutId id="2147483691" r:id="rId4"/>
    <p:sldLayoutId id="2147483675" r:id="rId5"/>
    <p:sldLayoutId id="2147483676" r:id="rId6"/>
    <p:sldLayoutId id="2147483680" r:id="rId7"/>
    <p:sldLayoutId id="2147483681" r:id="rId8"/>
    <p:sldLayoutId id="2147483685" r:id="rId9"/>
    <p:sldLayoutId id="2147483686" r:id="rId10"/>
    <p:sldLayoutId id="2147483682" r:id="rId11"/>
    <p:sldLayoutId id="2147483692" r:id="rId12"/>
    <p:sldLayoutId id="2147483683" r:id="rId13"/>
    <p:sldLayoutId id="2147483684" r:id="rId14"/>
    <p:sldLayoutId id="2147483694" r:id="rId15"/>
    <p:sldLayoutId id="2147483667" r:id="rId16"/>
    <p:sldLayoutId id="2147483673" r:id="rId17"/>
    <p:sldLayoutId id="2147483659" r:id="rId18"/>
    <p:sldLayoutId id="2147483693" r:id="rId19"/>
    <p:sldLayoutId id="2147483688" r:id="rId20"/>
    <p:sldLayoutId id="2147483689" r:id="rId21"/>
    <p:sldLayoutId id="2147483674" r:id="rId22"/>
    <p:sldLayoutId id="2147483687" r:id="rId23"/>
    <p:sldLayoutId id="214748366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6980" y="731521"/>
            <a:ext cx="16814040" cy="797142"/>
          </a:xfrm>
          <a:prstGeom prst="rect">
            <a:avLst/>
          </a:prstGeom>
        </p:spPr>
        <p:txBody>
          <a:bodyPr vert="horz" wrap="square" lIns="0" tIns="0" rIns="0" bIns="0" rtlCol="0" anchor="t" anchorCtr="0">
            <a:spAutoFit/>
          </a:bodyPr>
          <a:lstStyle/>
          <a:p>
            <a:r>
              <a:rPr lang="en-US" dirty="0"/>
              <a:t>Click to edit Cert Master title style</a:t>
            </a:r>
          </a:p>
        </p:txBody>
      </p:sp>
      <p:sp>
        <p:nvSpPr>
          <p:cNvPr id="3" name="Text Placeholder 2"/>
          <p:cNvSpPr>
            <a:spLocks noGrp="1"/>
          </p:cNvSpPr>
          <p:nvPr>
            <p:ph type="body" idx="1"/>
          </p:nvPr>
        </p:nvSpPr>
        <p:spPr>
          <a:xfrm>
            <a:off x="736980" y="2377440"/>
            <a:ext cx="16814040" cy="7178040"/>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p:txBody>
      </p:sp>
      <p:sp>
        <p:nvSpPr>
          <p:cNvPr id="5" name="Footer Placeholder 3"/>
          <p:cNvSpPr>
            <a:spLocks noGrp="1"/>
          </p:cNvSpPr>
          <p:nvPr>
            <p:ph type="ftr" sz="quarter" idx="3"/>
          </p:nvPr>
        </p:nvSpPr>
        <p:spPr>
          <a:xfrm>
            <a:off x="9144001" y="9715500"/>
            <a:ext cx="8772526" cy="304800"/>
          </a:xfrm>
          <a:prstGeom prst="rect">
            <a:avLst/>
          </a:prstGeom>
        </p:spPr>
        <p:txBody>
          <a:bodyPr vert="horz" lIns="0" tIns="0" rIns="0" bIns="0" rtlCol="0" anchor="b"/>
          <a:lstStyle>
            <a:lvl1pPr algn="r">
              <a:defRPr sz="1200">
                <a:solidFill>
                  <a:schemeClr val="bg1">
                    <a:lumMod val="65000"/>
                  </a:schemeClr>
                </a:solidFill>
              </a:defRPr>
            </a:lvl1pPr>
          </a:lstStyle>
          <a:p>
            <a:endParaRPr lang="en-US" dirty="0"/>
          </a:p>
        </p:txBody>
      </p:sp>
    </p:spTree>
    <p:extLst>
      <p:ext uri="{BB962C8B-B14F-4D97-AF65-F5344CB8AC3E}">
        <p14:creationId xmlns:p14="http://schemas.microsoft.com/office/powerpoint/2010/main" val="3620896959"/>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07" r:id="rId12"/>
    <p:sldLayoutId id="2147483708" r:id="rId13"/>
    <p:sldLayoutId id="2147483709" r:id="rId14"/>
    <p:sldLayoutId id="2147483710" r:id="rId15"/>
    <p:sldLayoutId id="2147483711" r:id="rId16"/>
    <p:sldLayoutId id="2147483712" r:id="rId17"/>
    <p:sldLayoutId id="2147483713" r:id="rId18"/>
    <p:sldLayoutId id="2147483714" r:id="rId19"/>
    <p:sldLayoutId id="2147483715" r:id="rId20"/>
    <p:sldLayoutId id="2147483716" r:id="rId21"/>
    <p:sldLayoutId id="2147483717" r:id="rId22"/>
    <p:sldLayoutId id="2147483718" r:id="rId23"/>
    <p:sldLayoutId id="2147483719" r:id="rId24"/>
  </p:sldLayoutIdLst>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txStyles>
    <p:titleStyle>
      <a:lvl1pPr algn="l" defTabSz="1371600" rtl="0" eaLnBrk="1" latinLnBrk="0" hangingPunct="1">
        <a:lnSpc>
          <a:spcPct val="90000"/>
        </a:lnSpc>
        <a:spcBef>
          <a:spcPct val="0"/>
        </a:spcBef>
        <a:buNone/>
        <a:defRPr sz="5600" b="1" i="0" kern="1200">
          <a:solidFill>
            <a:schemeClr val="tx1"/>
          </a:solidFill>
          <a:latin typeface="+mj-lt"/>
          <a:ea typeface="+mj-ea"/>
          <a:cs typeface="+mj-cs"/>
        </a:defRPr>
      </a:lvl1pPr>
    </p:titleStyle>
    <p:bodyStyle>
      <a:lvl1pPr marL="457200" indent="-457200" algn="l" defTabSz="1371600" rtl="0" eaLnBrk="1" latinLnBrk="0" hangingPunct="1">
        <a:lnSpc>
          <a:spcPct val="150000"/>
        </a:lnSpc>
        <a:spcBef>
          <a:spcPts val="4000"/>
        </a:spcBef>
        <a:buClr>
          <a:schemeClr val="tx2"/>
        </a:buClr>
        <a:buFont typeface="Artifakt ElementOfc" panose="020B0504010101010104" pitchFamily="34" charset="0"/>
        <a:buChar char=" "/>
        <a:defRPr sz="3200" b="1" kern="1200">
          <a:solidFill>
            <a:schemeClr val="tx1"/>
          </a:solidFill>
          <a:latin typeface="+mn-lt"/>
          <a:ea typeface="+mn-ea"/>
          <a:cs typeface="+mn-cs"/>
        </a:defRPr>
      </a:lvl1pPr>
      <a:lvl2pPr marL="920750" indent="-463550" algn="l" defTabSz="1371600" rtl="0" eaLnBrk="1" latinLnBrk="0" hangingPunct="1">
        <a:lnSpc>
          <a:spcPct val="150000"/>
        </a:lnSpc>
        <a:spcBef>
          <a:spcPts val="1600"/>
        </a:spcBef>
        <a:buClr>
          <a:schemeClr val="tx2"/>
        </a:buClr>
        <a:buFont typeface="Artifakt ElementOfc" panose="020B0504010101010104" pitchFamily="34" charset="0"/>
        <a:buChar char=" "/>
        <a:defRPr sz="2800" kern="1200">
          <a:solidFill>
            <a:schemeClr val="tx1"/>
          </a:solidFill>
          <a:latin typeface="+mn-lt"/>
          <a:ea typeface="+mn-ea"/>
          <a:cs typeface="+mn-cs"/>
        </a:defRPr>
      </a:lvl2pPr>
      <a:lvl3pPr marL="1433513" indent="-519113" algn="l" defTabSz="1371600" rtl="0" eaLnBrk="1" latinLnBrk="0" hangingPunct="1">
        <a:lnSpc>
          <a:spcPct val="150000"/>
        </a:lnSpc>
        <a:spcBef>
          <a:spcPts val="1200"/>
        </a:spcBef>
        <a:buClr>
          <a:schemeClr val="tx2"/>
        </a:buClr>
        <a:buFont typeface="+mj-lt"/>
        <a:buAutoNum type="romanLcPeriod"/>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tifakt ElementOfc" panose="020B0504010101010104" pitchFamily="34" charset="0"/>
        <a:buChar char=" "/>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tifakt ElementOfc" panose="020B0504010101010104" pitchFamily="34" charset="0"/>
        <a:buChar char=" "/>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5760" userDrawn="1">
          <p15:clr>
            <a:srgbClr val="A4A3A4"/>
          </p15:clr>
        </p15:guide>
        <p15:guide id="3" orient="horz" pos="460" userDrawn="1">
          <p15:clr>
            <a:srgbClr val="A4A3A4"/>
          </p15:clr>
        </p15:guide>
        <p15:guide id="4" orient="horz" pos="6120" userDrawn="1">
          <p15:clr>
            <a:srgbClr val="A4A3A4"/>
          </p15:clr>
        </p15:guide>
        <p15:guide id="5" pos="462" userDrawn="1">
          <p15:clr>
            <a:srgbClr val="A4A3A4"/>
          </p15:clr>
        </p15:guide>
        <p15:guide id="6" pos="11056" userDrawn="1">
          <p15:clr>
            <a:srgbClr val="A4A3A4"/>
          </p15:clr>
        </p15:guide>
        <p15:guide id="7" pos="232" userDrawn="1">
          <p15:clr>
            <a:srgbClr val="A4A3A4"/>
          </p15:clr>
        </p15:guide>
        <p15:guide id="8" orient="horz" pos="6312" userDrawn="1">
          <p15:clr>
            <a:srgbClr val="A4A3A4"/>
          </p15:clr>
        </p15:guide>
        <p15:guide id="9" pos="11286" userDrawn="1">
          <p15:clr>
            <a:srgbClr val="A4A3A4"/>
          </p15:clr>
        </p15:guide>
        <p15:guide id="10" orient="horz" pos="6022" userDrawn="1">
          <p15:clr>
            <a:srgbClr val="A4A3A4"/>
          </p15:clr>
        </p15:guide>
        <p15:guide id="11" orient="horz" pos="1496" userDrawn="1">
          <p15:clr>
            <a:srgbClr val="A4A3A4"/>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30.png"/><Relationship Id="rId1" Type="http://schemas.openxmlformats.org/officeDocument/2006/relationships/slideLayout" Target="../slideLayouts/slideLayout9.xml"/><Relationship Id="rId6" Type="http://schemas.openxmlformats.org/officeDocument/2006/relationships/image" Target="../media/image32.svg"/><Relationship Id="rId5" Type="http://schemas.openxmlformats.org/officeDocument/2006/relationships/image" Target="../media/image14.png"/><Relationship Id="rId10" Type="http://schemas.openxmlformats.org/officeDocument/2006/relationships/image" Target="../media/image34.svg"/><Relationship Id="rId4" Type="http://schemas.openxmlformats.org/officeDocument/2006/relationships/image" Target="../media/image31.svg"/><Relationship Id="rId9" Type="http://schemas.openxmlformats.org/officeDocument/2006/relationships/image" Target="../media/image18.png"/></Relationships>
</file>

<file path=ppt/slides/_rels/slide14.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35.png"/><Relationship Id="rId1" Type="http://schemas.openxmlformats.org/officeDocument/2006/relationships/slideLayout" Target="../slideLayouts/slideLayout9.xml"/><Relationship Id="rId6" Type="http://schemas.openxmlformats.org/officeDocument/2006/relationships/image" Target="../media/image32.svg"/><Relationship Id="rId5" Type="http://schemas.openxmlformats.org/officeDocument/2006/relationships/image" Target="../media/image14.png"/><Relationship Id="rId4" Type="http://schemas.openxmlformats.org/officeDocument/2006/relationships/image" Target="../media/image31.svg"/></Relationships>
</file>

<file path=ppt/slides/_rels/slide15.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36.png"/><Relationship Id="rId1" Type="http://schemas.openxmlformats.org/officeDocument/2006/relationships/slideLayout" Target="../slideLayouts/slideLayout9.xml"/><Relationship Id="rId6" Type="http://schemas.openxmlformats.org/officeDocument/2006/relationships/image" Target="../media/image32.svg"/><Relationship Id="rId5" Type="http://schemas.openxmlformats.org/officeDocument/2006/relationships/image" Target="../media/image14.png"/><Relationship Id="rId10" Type="http://schemas.openxmlformats.org/officeDocument/2006/relationships/image" Target="../media/image34.svg"/><Relationship Id="rId4" Type="http://schemas.openxmlformats.org/officeDocument/2006/relationships/image" Target="../media/image31.svg"/><Relationship Id="rId9" Type="http://schemas.openxmlformats.org/officeDocument/2006/relationships/image" Target="../media/image18.png"/></Relationships>
</file>

<file path=ppt/slides/_rels/slide16.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6.svg"/><Relationship Id="rId2" Type="http://schemas.openxmlformats.org/officeDocument/2006/relationships/image" Target="../media/image37.png"/><Relationship Id="rId1" Type="http://schemas.openxmlformats.org/officeDocument/2006/relationships/slideLayout" Target="../slideLayouts/slideLayout9.xml"/><Relationship Id="rId6" Type="http://schemas.openxmlformats.org/officeDocument/2006/relationships/image" Target="../media/image32.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34.svg"/><Relationship Id="rId4" Type="http://schemas.openxmlformats.org/officeDocument/2006/relationships/image" Target="../media/image31.svg"/><Relationship Id="rId9"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image" Target="../media/image17.sv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svg"/><Relationship Id="rId2" Type="http://schemas.openxmlformats.org/officeDocument/2006/relationships/image" Target="../media/image11.png"/><Relationship Id="rId1" Type="http://schemas.openxmlformats.org/officeDocument/2006/relationships/slideLayout" Target="../slideLayouts/slideLayout9.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 Id="rId14" Type="http://schemas.openxmlformats.org/officeDocument/2006/relationships/image" Target="../media/image23.svg"/></Relationships>
</file>

<file path=ppt/slides/_rels/slide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9.xml"/><Relationship Id="rId6" Type="http://schemas.openxmlformats.org/officeDocument/2006/relationships/image" Target="../media/image15.sv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svg"/><Relationship Id="rId4" Type="http://schemas.openxmlformats.org/officeDocument/2006/relationships/image" Target="../media/image13.svg"/><Relationship Id="rId9"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image" Target="../media/image26.sv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0A2D4E-8AE8-4E40-953E-EF679CEACA2A}"/>
              </a:ext>
            </a:extLst>
          </p:cNvPr>
          <p:cNvSpPr>
            <a:spLocks noGrp="1"/>
          </p:cNvSpPr>
          <p:nvPr>
            <p:ph type="title"/>
          </p:nvPr>
        </p:nvSpPr>
        <p:spPr>
          <a:xfrm>
            <a:off x="6122005" y="5443970"/>
            <a:ext cx="11724794" cy="2217600"/>
          </a:xfrm>
        </p:spPr>
        <p:txBody>
          <a:bodyPr>
            <a:noAutofit/>
          </a:bodyPr>
          <a:lstStyle/>
          <a:p>
            <a:r>
              <a:rPr lang="en-US" dirty="0">
                <a:latin typeface="Arial" panose="020B0604020202020204" pitchFamily="34" charset="0"/>
                <a:cs typeface="Arial" panose="020B0604020202020204" pitchFamily="34" charset="0"/>
              </a:rPr>
              <a:t>Lecture </a:t>
            </a:r>
            <a:br>
              <a:rPr lang="en-US" dirty="0">
                <a:latin typeface="Arial" panose="020B0604020202020204" pitchFamily="34" charset="0"/>
                <a:cs typeface="Arial" panose="020B0604020202020204" pitchFamily="34" charset="0"/>
              </a:rPr>
            </a:br>
            <a:r>
              <a:rPr lang="en-US" dirty="0">
                <a:latin typeface="Arial" panose="020B0604020202020204" pitchFamily="34" charset="0"/>
                <a:cs typeface="Arial" panose="020B0604020202020204" pitchFamily="34" charset="0"/>
              </a:rPr>
              <a:t>Learn Docs, Design Collaboration, and Model Coordination</a:t>
            </a:r>
          </a:p>
        </p:txBody>
      </p:sp>
    </p:spTree>
    <p:extLst>
      <p:ext uri="{BB962C8B-B14F-4D97-AF65-F5344CB8AC3E}">
        <p14:creationId xmlns:p14="http://schemas.microsoft.com/office/powerpoint/2010/main" val="27711909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0D78D-9F72-C645-8E6B-1059F70562B8}"/>
            </a:ext>
          </a:extLst>
        </p:cNvPr>
        <p:cNvGrpSpPr/>
        <p:nvPr/>
      </p:nvGrpSpPr>
      <p:grpSpPr>
        <a:xfrm>
          <a:off x="0" y="0"/>
          <a:ext cx="0" cy="0"/>
          <a:chOff x="0" y="0"/>
          <a:chExt cx="0" cy="0"/>
        </a:xfrm>
      </p:grpSpPr>
      <p:sp>
        <p:nvSpPr>
          <p:cNvPr id="9" name="Content Placeholder 1">
            <a:extLst>
              <a:ext uri="{FF2B5EF4-FFF2-40B4-BE49-F238E27FC236}">
                <a16:creationId xmlns:a16="http://schemas.microsoft.com/office/drawing/2014/main" id="{BAD90F3D-3ADF-2E60-D050-C536EFE1D2E2}"/>
              </a:ext>
            </a:extLst>
          </p:cNvPr>
          <p:cNvSpPr>
            <a:spLocks noGrp="1"/>
          </p:cNvSpPr>
          <p:nvPr>
            <p:ph idx="1"/>
          </p:nvPr>
        </p:nvSpPr>
        <p:spPr>
          <a:xfrm>
            <a:off x="736980" y="2377440"/>
            <a:ext cx="8140320" cy="7178040"/>
          </a:xfrm>
        </p:spPr>
        <p:txBody>
          <a:bodyPr>
            <a:normAutofit lnSpcReduction="10000"/>
          </a:bodyPr>
          <a:lstStyle/>
          <a:p>
            <a:pPr>
              <a:lnSpc>
                <a:spcPct val="90000"/>
              </a:lnSpc>
              <a:spcBef>
                <a:spcPts val="2000"/>
              </a:spcBef>
            </a:pPr>
            <a:r>
              <a:rPr lang="en-US" dirty="0">
                <a:latin typeface="Arial" panose="020B0604020202020204" pitchFamily="34" charset="0"/>
                <a:cs typeface="Arial" panose="020B0604020202020204" pitchFamily="34" charset="0"/>
              </a:rPr>
              <a:t>Private and Shared loop keeps half-finished work out of circulation while still giving every discipline clear, dated milestones to reference.</a:t>
            </a:r>
          </a:p>
          <a:p>
            <a:pPr>
              <a:lnSpc>
                <a:spcPct val="90000"/>
              </a:lnSpc>
              <a:spcBef>
                <a:spcPts val="2000"/>
              </a:spcBef>
            </a:pPr>
            <a:r>
              <a:rPr lang="en-US" dirty="0">
                <a:latin typeface="Arial" panose="020B0604020202020204" pitchFamily="34" charset="0"/>
                <a:cs typeface="Arial" panose="020B0604020202020204" pitchFamily="34" charset="0"/>
              </a:rPr>
              <a:t>Package-based hand-offs make model drops explicit, </a:t>
            </a:r>
            <a:r>
              <a:rPr lang="en-US" dirty="0" err="1">
                <a:latin typeface="Arial" panose="020B0604020202020204" pitchFamily="34" charset="0"/>
                <a:cs typeface="Arial" panose="020B0604020202020204" pitchFamily="34" charset="0"/>
              </a:rPr>
              <a:t>previewable</a:t>
            </a:r>
            <a:r>
              <a:rPr lang="en-US" dirty="0">
                <a:latin typeface="Arial" panose="020B0604020202020204" pitchFamily="34" charset="0"/>
                <a:cs typeface="Arial" panose="020B0604020202020204" pitchFamily="34" charset="0"/>
              </a:rPr>
              <a:t>, and traceable, so teams pull updates only when they’re ready.</a:t>
            </a:r>
          </a:p>
          <a:p>
            <a:pPr>
              <a:lnSpc>
                <a:spcPct val="90000"/>
              </a:lnSpc>
              <a:spcBef>
                <a:spcPts val="2000"/>
              </a:spcBef>
            </a:pPr>
            <a:r>
              <a:rPr lang="en-US" dirty="0">
                <a:latin typeface="Arial" panose="020B0604020202020204" pitchFamily="34" charset="0"/>
                <a:cs typeface="Arial" panose="020B0604020202020204" pitchFamily="34" charset="0"/>
              </a:rPr>
              <a:t>Change Visualization highlights what’s added, removed, or modified between packages, cutting review time and surprise rework.</a:t>
            </a:r>
          </a:p>
          <a:p>
            <a:pPr>
              <a:lnSpc>
                <a:spcPct val="90000"/>
              </a:lnSpc>
              <a:spcBef>
                <a:spcPts val="2000"/>
              </a:spcBef>
            </a:pPr>
            <a:r>
              <a:rPr lang="en-US" dirty="0">
                <a:latin typeface="Arial" panose="020B0604020202020204" pitchFamily="34" charset="0"/>
                <a:cs typeface="Arial" panose="020B0604020202020204" pitchFamily="34" charset="0"/>
              </a:rPr>
              <a:t>Timeline transparency shows who shared what, and when, providing an audit trail that owners and integrated project-delivery teams expect.</a:t>
            </a:r>
          </a:p>
        </p:txBody>
      </p:sp>
      <p:sp>
        <p:nvSpPr>
          <p:cNvPr id="10" name="Title 3">
            <a:extLst>
              <a:ext uri="{FF2B5EF4-FFF2-40B4-BE49-F238E27FC236}">
                <a16:creationId xmlns:a16="http://schemas.microsoft.com/office/drawing/2014/main" id="{CA00ACC6-9440-EF6A-BBB4-6BC06C327E30}"/>
              </a:ext>
            </a:extLst>
          </p:cNvPr>
          <p:cNvSpPr>
            <a:spLocks noGrp="1"/>
          </p:cNvSpPr>
          <p:nvPr>
            <p:ph type="title"/>
          </p:nvPr>
        </p:nvSpPr>
        <p:spPr>
          <a:xfrm>
            <a:off x="736980" y="731521"/>
            <a:ext cx="16814040" cy="775597"/>
          </a:xfrm>
        </p:spPr>
        <p:txBody>
          <a:bodyPr wrap="square" anchor="t">
            <a:normAutofit/>
          </a:bodyPr>
          <a:lstStyle/>
          <a:p>
            <a:r>
              <a:rPr lang="en-US" dirty="0">
                <a:latin typeface="Arial" panose="020B0604020202020204" pitchFamily="34" charset="0"/>
                <a:cs typeface="Arial" panose="020B0604020202020204" pitchFamily="34" charset="0"/>
              </a:rPr>
              <a:t>Autodesk Design Collaboration</a:t>
            </a:r>
          </a:p>
        </p:txBody>
      </p:sp>
      <p:pic>
        <p:nvPicPr>
          <p:cNvPr id="3" name="Picture 2" descr="A screenshot of a computer&#10;&#10;AI-generated content may be incorrect.">
            <a:extLst>
              <a:ext uri="{FF2B5EF4-FFF2-40B4-BE49-F238E27FC236}">
                <a16:creationId xmlns:a16="http://schemas.microsoft.com/office/drawing/2014/main" id="{0FE4A0F5-CED5-B7A5-2C09-E96E16F5B52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44000" y="2715233"/>
            <a:ext cx="8845156" cy="5461819"/>
          </a:xfrm>
          <a:prstGeom prst="rect">
            <a:avLst/>
          </a:prstGeom>
        </p:spPr>
      </p:pic>
    </p:spTree>
    <p:extLst>
      <p:ext uri="{BB962C8B-B14F-4D97-AF65-F5344CB8AC3E}">
        <p14:creationId xmlns:p14="http://schemas.microsoft.com/office/powerpoint/2010/main" val="128340933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F1470A-BC73-7D42-3CC1-F26749EABC9A}"/>
            </a:ext>
          </a:extLst>
        </p:cNvPr>
        <p:cNvGrpSpPr/>
        <p:nvPr/>
      </p:nvGrpSpPr>
      <p:grpSpPr>
        <a:xfrm>
          <a:off x="0" y="0"/>
          <a:ext cx="0" cy="0"/>
          <a:chOff x="0" y="0"/>
          <a:chExt cx="0" cy="0"/>
        </a:xfrm>
      </p:grpSpPr>
      <p:sp>
        <p:nvSpPr>
          <p:cNvPr id="9" name="Content Placeholder 1">
            <a:extLst>
              <a:ext uri="{FF2B5EF4-FFF2-40B4-BE49-F238E27FC236}">
                <a16:creationId xmlns:a16="http://schemas.microsoft.com/office/drawing/2014/main" id="{3DDAC583-7AC2-CD35-C539-45212F6D0DD2}"/>
              </a:ext>
            </a:extLst>
          </p:cNvPr>
          <p:cNvSpPr>
            <a:spLocks noGrp="1"/>
          </p:cNvSpPr>
          <p:nvPr>
            <p:ph idx="1"/>
          </p:nvPr>
        </p:nvSpPr>
        <p:spPr>
          <a:xfrm>
            <a:off x="736980" y="2377439"/>
            <a:ext cx="8140320" cy="7178040"/>
          </a:xfrm>
        </p:spPr>
        <p:txBody>
          <a:bodyPr>
            <a:normAutofit/>
          </a:bodyPr>
          <a:lstStyle/>
          <a:p>
            <a:pPr>
              <a:lnSpc>
                <a:spcPct val="90000"/>
              </a:lnSpc>
              <a:spcBef>
                <a:spcPts val="2000"/>
              </a:spcBef>
            </a:pPr>
            <a:r>
              <a:rPr lang="en-US" dirty="0">
                <a:latin typeface="Arial" panose="020B0604020202020204" pitchFamily="34" charset="0"/>
                <a:cs typeface="Arial" panose="020B0604020202020204" pitchFamily="34" charset="0"/>
              </a:rPr>
              <a:t>Automated clash detection on stable snapshots, reviews are repeatable, not a moving target tied to live authoring models.</a:t>
            </a:r>
          </a:p>
          <a:p>
            <a:pPr>
              <a:lnSpc>
                <a:spcPct val="90000"/>
              </a:lnSpc>
              <a:spcBef>
                <a:spcPts val="2000"/>
              </a:spcBef>
            </a:pPr>
            <a:r>
              <a:rPr lang="en-US" dirty="0">
                <a:latin typeface="Arial" panose="020B0604020202020204" pitchFamily="34" charset="0"/>
                <a:cs typeface="Arial" panose="020B0604020202020204" pitchFamily="34" charset="0"/>
              </a:rPr>
              <a:t>Saved views + transforms let coordinators lock camera, filters, and alignment for consistent weekly runs.</a:t>
            </a:r>
          </a:p>
          <a:p>
            <a:pPr>
              <a:lnSpc>
                <a:spcPct val="90000"/>
              </a:lnSpc>
              <a:spcBef>
                <a:spcPts val="2000"/>
              </a:spcBef>
            </a:pPr>
            <a:r>
              <a:rPr lang="en-US" dirty="0">
                <a:latin typeface="Arial" panose="020B0604020202020204" pitchFamily="34" charset="0"/>
                <a:cs typeface="Arial" panose="020B0604020202020204" pitchFamily="34" charset="0"/>
              </a:rPr>
              <a:t>Noise-reduction tools (grouping</a:t>
            </a:r>
            <a:r>
              <a:rPr lang="en-US">
                <a:latin typeface="Arial" panose="020B0604020202020204" pitchFamily="34" charset="0"/>
                <a:cs typeface="Arial" panose="020B0604020202020204" pitchFamily="34" charset="0"/>
              </a:rPr>
              <a:t>, tolerances) </a:t>
            </a:r>
            <a:r>
              <a:rPr lang="en-US" dirty="0">
                <a:latin typeface="Arial" panose="020B0604020202020204" pitchFamily="34" charset="0"/>
                <a:cs typeface="Arial" panose="020B0604020202020204" pitchFamily="34" charset="0"/>
              </a:rPr>
              <a:t>focus attention on the clashes that cost money.</a:t>
            </a:r>
          </a:p>
          <a:p>
            <a:pPr>
              <a:lnSpc>
                <a:spcPct val="90000"/>
              </a:lnSpc>
              <a:spcBef>
                <a:spcPts val="2000"/>
              </a:spcBef>
            </a:pPr>
            <a:r>
              <a:rPr lang="en-US" dirty="0">
                <a:latin typeface="Arial" panose="020B0604020202020204" pitchFamily="34" charset="0"/>
                <a:cs typeface="Arial" panose="020B0604020202020204" pitchFamily="34" charset="0"/>
              </a:rPr>
              <a:t>Issue routing pushes actionable conflicts back to the authoring team and links them to the model for closed-loop tracking.</a:t>
            </a:r>
          </a:p>
        </p:txBody>
      </p:sp>
      <p:sp>
        <p:nvSpPr>
          <p:cNvPr id="10" name="Title 3">
            <a:extLst>
              <a:ext uri="{FF2B5EF4-FFF2-40B4-BE49-F238E27FC236}">
                <a16:creationId xmlns:a16="http://schemas.microsoft.com/office/drawing/2014/main" id="{F2CFAED7-4218-D133-CD74-25CA4F7AD521}"/>
              </a:ext>
            </a:extLst>
          </p:cNvPr>
          <p:cNvSpPr>
            <a:spLocks noGrp="1"/>
          </p:cNvSpPr>
          <p:nvPr>
            <p:ph type="title"/>
          </p:nvPr>
        </p:nvSpPr>
        <p:spPr>
          <a:xfrm>
            <a:off x="736980" y="860830"/>
            <a:ext cx="16814040" cy="775597"/>
          </a:xfrm>
        </p:spPr>
        <p:txBody>
          <a:bodyPr wrap="square" anchor="t">
            <a:normAutofit/>
          </a:bodyPr>
          <a:lstStyle/>
          <a:p>
            <a:r>
              <a:rPr lang="en-US" dirty="0">
                <a:latin typeface="Arial" panose="020B0604020202020204" pitchFamily="34" charset="0"/>
                <a:cs typeface="Arial" panose="020B0604020202020204" pitchFamily="34" charset="0"/>
              </a:rPr>
              <a:t>Autodesk Model Coordination</a:t>
            </a:r>
          </a:p>
        </p:txBody>
      </p:sp>
      <p:pic>
        <p:nvPicPr>
          <p:cNvPr id="3" name="Picture 2" descr="A screenshot of a computer&#10;&#10;AI-generated content may be incorrect.">
            <a:extLst>
              <a:ext uri="{FF2B5EF4-FFF2-40B4-BE49-F238E27FC236}">
                <a16:creationId xmlns:a16="http://schemas.microsoft.com/office/drawing/2014/main" id="{A5C981F9-4527-FE34-E1A9-88BB2B6BB0C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0140" y="2941921"/>
            <a:ext cx="8384222" cy="5190697"/>
          </a:xfrm>
          <a:prstGeom prst="rect">
            <a:avLst/>
          </a:prstGeom>
        </p:spPr>
      </p:pic>
    </p:spTree>
    <p:extLst>
      <p:ext uri="{BB962C8B-B14F-4D97-AF65-F5344CB8AC3E}">
        <p14:creationId xmlns:p14="http://schemas.microsoft.com/office/powerpoint/2010/main" val="301295934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DDBC29-4EFF-1FC2-78E9-6BAFE92F4F5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29CBA86-C74B-9B63-E275-5258719F3F84}"/>
              </a:ext>
            </a:extLst>
          </p:cNvPr>
          <p:cNvSpPr>
            <a:spLocks noGrp="1"/>
          </p:cNvSpPr>
          <p:nvPr>
            <p:ph type="title"/>
          </p:nvPr>
        </p:nvSpPr>
        <p:spPr>
          <a:xfrm>
            <a:off x="979435" y="631515"/>
            <a:ext cx="16814040" cy="609398"/>
          </a:xfrm>
        </p:spPr>
        <p:txBody>
          <a:bodyPr/>
          <a:lstStyle/>
          <a:p>
            <a:r>
              <a:rPr lang="en-US" sz="4400" dirty="0">
                <a:latin typeface="Arial" panose="020B0604020202020204" pitchFamily="34" charset="0"/>
                <a:cs typeface="Arial" panose="020B0604020202020204" pitchFamily="34" charset="0"/>
              </a:rPr>
              <a:t>Design Collaboration -&gt; Model Coordination workflow</a:t>
            </a:r>
          </a:p>
        </p:txBody>
      </p:sp>
      <p:graphicFrame>
        <p:nvGraphicFramePr>
          <p:cNvPr id="11" name="Diagram 10">
            <a:extLst>
              <a:ext uri="{FF2B5EF4-FFF2-40B4-BE49-F238E27FC236}">
                <a16:creationId xmlns:a16="http://schemas.microsoft.com/office/drawing/2014/main" id="{8FF1163A-5A96-FE72-1A8D-3A662C0F4D68}"/>
              </a:ext>
            </a:extLst>
          </p:cNvPr>
          <p:cNvGraphicFramePr/>
          <p:nvPr>
            <p:extLst>
              <p:ext uri="{D42A27DB-BD31-4B8C-83A1-F6EECF244321}">
                <p14:modId xmlns:p14="http://schemas.microsoft.com/office/powerpoint/2010/main" val="712032866"/>
              </p:ext>
            </p:extLst>
          </p:nvPr>
        </p:nvGraphicFramePr>
        <p:xfrm>
          <a:off x="-452961" y="1818432"/>
          <a:ext cx="18288000" cy="812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86586339"/>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B7E957-3B00-3794-42A9-C011EA0F6D28}"/>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99863840-5769-A28E-8EF2-C3EB6D127DBF}"/>
              </a:ext>
            </a:extLst>
          </p:cNvPr>
          <p:cNvPicPr>
            <a:picLocks noGrp="1" noRot="1" noChangeAspect="1" noMove="1" noResize="1" noEditPoints="1" noAdjustHandles="1" noChangeArrowheads="1" noChangeShapeType="1" noCrop="1"/>
          </p:cNvPicPr>
          <p:nvPr/>
        </p:nvPicPr>
        <p:blipFill>
          <a:blip r:embed="rId2"/>
          <a:stretch>
            <a:fillRect/>
          </a:stretch>
        </p:blipFill>
        <p:spPr>
          <a:xfrm>
            <a:off x="7151325" y="2202738"/>
            <a:ext cx="10889673" cy="5666726"/>
          </a:xfrm>
          <a:prstGeom prst="rect">
            <a:avLst/>
          </a:prstGeom>
        </p:spPr>
      </p:pic>
      <p:sp>
        <p:nvSpPr>
          <p:cNvPr id="4" name="Title 3">
            <a:extLst>
              <a:ext uri="{FF2B5EF4-FFF2-40B4-BE49-F238E27FC236}">
                <a16:creationId xmlns:a16="http://schemas.microsoft.com/office/drawing/2014/main" id="{E14D097C-CEB6-5986-D040-7C579FCE973A}"/>
              </a:ext>
            </a:extLst>
          </p:cNvPr>
          <p:cNvSpPr>
            <a:spLocks noGrp="1"/>
          </p:cNvSpPr>
          <p:nvPr>
            <p:ph type="title"/>
          </p:nvPr>
        </p:nvSpPr>
        <p:spPr>
          <a:xfrm>
            <a:off x="678873" y="760306"/>
            <a:ext cx="16814040" cy="775597"/>
          </a:xfrm>
        </p:spPr>
        <p:txBody>
          <a:bodyPr/>
          <a:lstStyle/>
          <a:p>
            <a:r>
              <a:rPr lang="en-US" dirty="0">
                <a:latin typeface="Arial" panose="020B0604020202020204" pitchFamily="34" charset="0"/>
                <a:cs typeface="Arial" panose="020B0604020202020204" pitchFamily="34" charset="0"/>
              </a:rPr>
              <a:t>Design Collaboration: User interface</a:t>
            </a:r>
          </a:p>
        </p:txBody>
      </p:sp>
      <p:pic>
        <p:nvPicPr>
          <p:cNvPr id="8" name="Graphic 7" descr="Badge 1 with solid fill">
            <a:extLst>
              <a:ext uri="{FF2B5EF4-FFF2-40B4-BE49-F238E27FC236}">
                <a16:creationId xmlns:a16="http://schemas.microsoft.com/office/drawing/2014/main" id="{1ED67671-0688-4710-76E9-6C6AF669BA9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020337" y="2710757"/>
            <a:ext cx="445326" cy="445326"/>
          </a:xfrm>
          <a:prstGeom prst="rect">
            <a:avLst/>
          </a:prstGeom>
        </p:spPr>
      </p:pic>
      <p:pic>
        <p:nvPicPr>
          <p:cNvPr id="9" name="Graphic 8" descr="Badge with solid fill">
            <a:extLst>
              <a:ext uri="{FF2B5EF4-FFF2-40B4-BE49-F238E27FC236}">
                <a16:creationId xmlns:a16="http://schemas.microsoft.com/office/drawing/2014/main" id="{3A57C838-6C57-4704-C0D3-03983B2B236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6802100" y="2204139"/>
            <a:ext cx="457200" cy="457200"/>
          </a:xfrm>
          <a:prstGeom prst="rect">
            <a:avLst/>
          </a:prstGeom>
        </p:spPr>
      </p:pic>
      <p:sp>
        <p:nvSpPr>
          <p:cNvPr id="11" name="Rectangle 10">
            <a:extLst>
              <a:ext uri="{FF2B5EF4-FFF2-40B4-BE49-F238E27FC236}">
                <a16:creationId xmlns:a16="http://schemas.microsoft.com/office/drawing/2014/main" id="{45D4F87B-D0C8-45B4-CDA1-EEEE4CD0D7E1}"/>
              </a:ext>
            </a:extLst>
          </p:cNvPr>
          <p:cNvSpPr/>
          <p:nvPr/>
        </p:nvSpPr>
        <p:spPr>
          <a:xfrm>
            <a:off x="16894970" y="2643187"/>
            <a:ext cx="1097756" cy="295275"/>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14" name="Graphic 13" descr="Badge 3 with solid fill">
            <a:extLst>
              <a:ext uri="{FF2B5EF4-FFF2-40B4-BE49-F238E27FC236}">
                <a16:creationId xmlns:a16="http://schemas.microsoft.com/office/drawing/2014/main" id="{2172A446-9AAE-EE4C-4D28-34DD97EC907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096863" y="4131718"/>
            <a:ext cx="457200" cy="457200"/>
          </a:xfrm>
          <a:prstGeom prst="rect">
            <a:avLst/>
          </a:prstGeom>
        </p:spPr>
      </p:pic>
      <p:sp>
        <p:nvSpPr>
          <p:cNvPr id="16" name="Rectangle 15">
            <a:extLst>
              <a:ext uri="{FF2B5EF4-FFF2-40B4-BE49-F238E27FC236}">
                <a16:creationId xmlns:a16="http://schemas.microsoft.com/office/drawing/2014/main" id="{8F5D58D6-C507-CAAF-E7A0-EF9C5ABE2044}"/>
              </a:ext>
            </a:extLst>
          </p:cNvPr>
          <p:cNvSpPr/>
          <p:nvPr/>
        </p:nvSpPr>
        <p:spPr>
          <a:xfrm>
            <a:off x="8524740" y="3931695"/>
            <a:ext cx="1893877" cy="564104"/>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0" name="Rectangle 19">
            <a:extLst>
              <a:ext uri="{FF2B5EF4-FFF2-40B4-BE49-F238E27FC236}">
                <a16:creationId xmlns:a16="http://schemas.microsoft.com/office/drawing/2014/main" id="{6E76BEEA-B988-DCA0-B510-156FDF497DFB}"/>
              </a:ext>
            </a:extLst>
          </p:cNvPr>
          <p:cNvSpPr/>
          <p:nvPr/>
        </p:nvSpPr>
        <p:spPr>
          <a:xfrm>
            <a:off x="8594725" y="5085063"/>
            <a:ext cx="9553575" cy="1363362"/>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2" name="Content Placeholder 1">
            <a:extLst>
              <a:ext uri="{FF2B5EF4-FFF2-40B4-BE49-F238E27FC236}">
                <a16:creationId xmlns:a16="http://schemas.microsoft.com/office/drawing/2014/main" id="{788D6591-F4FF-1826-EBB4-90BEA824B17B}"/>
              </a:ext>
            </a:extLst>
          </p:cNvPr>
          <p:cNvSpPr>
            <a:spLocks noGrp="1"/>
          </p:cNvSpPr>
          <p:nvPr>
            <p:ph idx="1"/>
          </p:nvPr>
        </p:nvSpPr>
        <p:spPr>
          <a:xfrm>
            <a:off x="553053" y="2202738"/>
            <a:ext cx="6251950" cy="7642011"/>
          </a:xfrm>
        </p:spPr>
        <p:txBody>
          <a:bodyPr>
            <a:noAutofit/>
          </a:bodyPr>
          <a:lstStyle/>
          <a:p>
            <a:pPr marL="0" indent="0">
              <a:spcBef>
                <a:spcPts val="2000"/>
              </a:spcBef>
              <a:buNone/>
            </a:pPr>
            <a:r>
              <a:rPr lang="en-US" sz="2000" dirty="0">
                <a:latin typeface="Arial" panose="020B0604020202020204" pitchFamily="34" charset="0"/>
                <a:cs typeface="Arial" panose="020B0604020202020204" pitchFamily="34" charset="0"/>
              </a:rPr>
              <a:t>Design Collaboration Home gives each discipline a single dashboard to track model hand-offs on a timeline, publish new packages, and review the current contents of its private workspace.</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Project Timeline: Visual lane that records every package a team shares or consumes, hover or click the dots to preview contents and dates.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Create Package: Publish a frozen snapshot of your models, sheets, and docs to the Shared area so other teams can preview and consume it.</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Team Lane Heading: Identifies the active team workspace (e.g., Architectural, Structural, MEP); switching teams changes the timeline and model list below.</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Models Table: Lists the models, sheet counts, 3D views, references, and last-updated date currently stored in this team’s work-in-progress folder.</a:t>
            </a:r>
          </a:p>
        </p:txBody>
      </p:sp>
      <p:cxnSp>
        <p:nvCxnSpPr>
          <p:cNvPr id="13" name="Straight Connector 12">
            <a:extLst>
              <a:ext uri="{FF2B5EF4-FFF2-40B4-BE49-F238E27FC236}">
                <a16:creationId xmlns:a16="http://schemas.microsoft.com/office/drawing/2014/main" id="{7FD9FC22-EE82-9796-BBC1-34BC95F18959}"/>
              </a:ext>
            </a:extLst>
          </p:cNvPr>
          <p:cNvCxnSpPr>
            <a:cxnSpLocks/>
          </p:cNvCxnSpPr>
          <p:nvPr/>
        </p:nvCxnSpPr>
        <p:spPr>
          <a:xfrm flipH="1">
            <a:off x="8505825" y="2713138"/>
            <a:ext cx="7953375"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65B345F7-5A62-16D7-4D5A-45D54212EBDA}"/>
              </a:ext>
            </a:extLst>
          </p:cNvPr>
          <p:cNvCxnSpPr>
            <a:cxnSpLocks/>
          </p:cNvCxnSpPr>
          <p:nvPr/>
        </p:nvCxnSpPr>
        <p:spPr>
          <a:xfrm>
            <a:off x="16459200" y="2693194"/>
            <a:ext cx="0" cy="323850"/>
          </a:xfrm>
          <a:prstGeom prst="line">
            <a:avLst/>
          </a:prstGeom>
          <a:ln w="38100">
            <a:solidFill>
              <a:schemeClr val="accent2"/>
            </a:solidFill>
          </a:ln>
        </p:spPr>
        <p:style>
          <a:lnRef idx="3">
            <a:schemeClr val="accent2"/>
          </a:lnRef>
          <a:fillRef idx="0">
            <a:schemeClr val="accent2"/>
          </a:fillRef>
          <a:effectRef idx="2">
            <a:schemeClr val="accent2"/>
          </a:effectRef>
          <a:fontRef idx="minor">
            <a:schemeClr val="tx1"/>
          </a:fontRef>
        </p:style>
      </p:cxnSp>
      <p:cxnSp>
        <p:nvCxnSpPr>
          <p:cNvPr id="23" name="Straight Connector 22">
            <a:extLst>
              <a:ext uri="{FF2B5EF4-FFF2-40B4-BE49-F238E27FC236}">
                <a16:creationId xmlns:a16="http://schemas.microsoft.com/office/drawing/2014/main" id="{655BB4E1-AB7C-AB4E-B30F-87BE6CF3925B}"/>
              </a:ext>
            </a:extLst>
          </p:cNvPr>
          <p:cNvCxnSpPr>
            <a:cxnSpLocks/>
          </p:cNvCxnSpPr>
          <p:nvPr/>
        </p:nvCxnSpPr>
        <p:spPr>
          <a:xfrm>
            <a:off x="16459200" y="2997994"/>
            <a:ext cx="1600200" cy="0"/>
          </a:xfrm>
          <a:prstGeom prst="line">
            <a:avLst/>
          </a:prstGeom>
          <a:ln w="38100">
            <a:solidFill>
              <a:schemeClr val="accent2"/>
            </a:solidFill>
          </a:ln>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4DCCD021-C086-EFB1-9C60-3748DFF0894C}"/>
              </a:ext>
            </a:extLst>
          </p:cNvPr>
          <p:cNvCxnSpPr/>
          <p:nvPr/>
        </p:nvCxnSpPr>
        <p:spPr>
          <a:xfrm>
            <a:off x="18040999" y="3000375"/>
            <a:ext cx="0" cy="838200"/>
          </a:xfrm>
          <a:prstGeom prst="line">
            <a:avLst/>
          </a:prstGeom>
          <a:ln w="38100">
            <a:solidFill>
              <a:schemeClr val="accent2"/>
            </a:solidFill>
          </a:ln>
        </p:spPr>
        <p:style>
          <a:lnRef idx="1">
            <a:schemeClr val="accent2"/>
          </a:lnRef>
          <a:fillRef idx="0">
            <a:schemeClr val="accent2"/>
          </a:fillRef>
          <a:effectRef idx="0">
            <a:schemeClr val="accent2"/>
          </a:effectRef>
          <a:fontRef idx="minor">
            <a:schemeClr val="tx1"/>
          </a:fontRef>
        </p:style>
      </p:cxnSp>
      <p:cxnSp>
        <p:nvCxnSpPr>
          <p:cNvPr id="27" name="Straight Connector 26">
            <a:extLst>
              <a:ext uri="{FF2B5EF4-FFF2-40B4-BE49-F238E27FC236}">
                <a16:creationId xmlns:a16="http://schemas.microsoft.com/office/drawing/2014/main" id="{8CCB7138-5883-5E71-F3B6-F51EC7674177}"/>
              </a:ext>
            </a:extLst>
          </p:cNvPr>
          <p:cNvCxnSpPr>
            <a:cxnSpLocks/>
          </p:cNvCxnSpPr>
          <p:nvPr/>
        </p:nvCxnSpPr>
        <p:spPr>
          <a:xfrm flipH="1">
            <a:off x="8505825" y="3838575"/>
            <a:ext cx="9553575" cy="0"/>
          </a:xfrm>
          <a:prstGeom prst="line">
            <a:avLst/>
          </a:prstGeom>
          <a:ln w="38100">
            <a:solidFill>
              <a:schemeClr val="accent2"/>
            </a:solidFill>
          </a:ln>
        </p:spPr>
        <p:style>
          <a:lnRef idx="1">
            <a:schemeClr val="accent2"/>
          </a:lnRef>
          <a:fillRef idx="0">
            <a:schemeClr val="accent2"/>
          </a:fillRef>
          <a:effectRef idx="0">
            <a:schemeClr val="accent2"/>
          </a:effectRef>
          <a:fontRef idx="minor">
            <a:schemeClr val="tx1"/>
          </a:fontRef>
        </p:style>
      </p:cxnSp>
      <p:cxnSp>
        <p:nvCxnSpPr>
          <p:cNvPr id="29" name="Straight Connector 28">
            <a:extLst>
              <a:ext uri="{FF2B5EF4-FFF2-40B4-BE49-F238E27FC236}">
                <a16:creationId xmlns:a16="http://schemas.microsoft.com/office/drawing/2014/main" id="{9F6F1DD1-302E-88D5-2C0D-2B07778C7EAC}"/>
              </a:ext>
            </a:extLst>
          </p:cNvPr>
          <p:cNvCxnSpPr>
            <a:cxnSpLocks/>
          </p:cNvCxnSpPr>
          <p:nvPr/>
        </p:nvCxnSpPr>
        <p:spPr>
          <a:xfrm flipV="1">
            <a:off x="8524740" y="2710757"/>
            <a:ext cx="0" cy="112781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pic>
        <p:nvPicPr>
          <p:cNvPr id="41" name="Graphic 40" descr="Badge 4 with solid fill">
            <a:extLst>
              <a:ext uri="{FF2B5EF4-FFF2-40B4-BE49-F238E27FC236}">
                <a16:creationId xmlns:a16="http://schemas.microsoft.com/office/drawing/2014/main" id="{47D58A14-25CB-F6A8-AAE8-6A88D87D740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096863" y="5922177"/>
            <a:ext cx="457200" cy="457200"/>
          </a:xfrm>
          <a:prstGeom prst="rect">
            <a:avLst/>
          </a:prstGeom>
        </p:spPr>
      </p:pic>
    </p:spTree>
    <p:extLst>
      <p:ext uri="{BB962C8B-B14F-4D97-AF65-F5344CB8AC3E}">
        <p14:creationId xmlns:p14="http://schemas.microsoft.com/office/powerpoint/2010/main" val="27664375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BDFF7B-0B83-2560-6888-2410ECE701D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1E364447-BAD7-35DE-F1F0-389E2DFCF9BC}"/>
              </a:ext>
            </a:extLst>
          </p:cNvPr>
          <p:cNvPicPr>
            <a:picLocks noChangeAspect="1"/>
          </p:cNvPicPr>
          <p:nvPr/>
        </p:nvPicPr>
        <p:blipFill>
          <a:blip r:embed="rId2"/>
          <a:stretch>
            <a:fillRect/>
          </a:stretch>
        </p:blipFill>
        <p:spPr>
          <a:xfrm>
            <a:off x="10796467" y="2542793"/>
            <a:ext cx="4877481" cy="5468113"/>
          </a:xfrm>
          <a:prstGeom prst="rect">
            <a:avLst/>
          </a:prstGeom>
        </p:spPr>
      </p:pic>
      <p:sp>
        <p:nvSpPr>
          <p:cNvPr id="4" name="Title 3">
            <a:extLst>
              <a:ext uri="{FF2B5EF4-FFF2-40B4-BE49-F238E27FC236}">
                <a16:creationId xmlns:a16="http://schemas.microsoft.com/office/drawing/2014/main" id="{BD552D7E-0D88-732F-B74D-AC411291085F}"/>
              </a:ext>
            </a:extLst>
          </p:cNvPr>
          <p:cNvSpPr>
            <a:spLocks noGrp="1"/>
          </p:cNvSpPr>
          <p:nvPr>
            <p:ph type="title"/>
          </p:nvPr>
        </p:nvSpPr>
        <p:spPr>
          <a:xfrm>
            <a:off x="945573" y="709573"/>
            <a:ext cx="16814040" cy="747897"/>
          </a:xfrm>
        </p:spPr>
        <p:txBody>
          <a:bodyPr/>
          <a:lstStyle/>
          <a:p>
            <a:r>
              <a:rPr lang="en-US" sz="5400" dirty="0">
                <a:latin typeface="Arial" panose="020B0604020202020204" pitchFamily="34" charset="0"/>
                <a:cs typeface="Arial" panose="020B0604020202020204" pitchFamily="34" charset="0"/>
              </a:rPr>
              <a:t>Design Collaboration: Project files structure</a:t>
            </a:r>
          </a:p>
        </p:txBody>
      </p:sp>
      <p:pic>
        <p:nvPicPr>
          <p:cNvPr id="8" name="Graphic 7" descr="Badge 1 with solid fill">
            <a:extLst>
              <a:ext uri="{FF2B5EF4-FFF2-40B4-BE49-F238E27FC236}">
                <a16:creationId xmlns:a16="http://schemas.microsoft.com/office/drawing/2014/main" id="{9B6167DC-D8C4-D1F6-D62F-ED619606AC1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51140" y="3992667"/>
            <a:ext cx="445326" cy="445326"/>
          </a:xfrm>
          <a:prstGeom prst="rect">
            <a:avLst/>
          </a:prstGeom>
        </p:spPr>
      </p:pic>
      <p:pic>
        <p:nvPicPr>
          <p:cNvPr id="9" name="Graphic 8" descr="Badge with solid fill">
            <a:extLst>
              <a:ext uri="{FF2B5EF4-FFF2-40B4-BE49-F238E27FC236}">
                <a16:creationId xmlns:a16="http://schemas.microsoft.com/office/drawing/2014/main" id="{56B94BF3-2305-8761-8C47-E0941CB2E0C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339265" y="5497662"/>
            <a:ext cx="457200" cy="457200"/>
          </a:xfrm>
          <a:prstGeom prst="rect">
            <a:avLst/>
          </a:prstGeom>
        </p:spPr>
      </p:pic>
      <p:pic>
        <p:nvPicPr>
          <p:cNvPr id="14" name="Graphic 13" descr="Badge 3 with solid fill">
            <a:extLst>
              <a:ext uri="{FF2B5EF4-FFF2-40B4-BE49-F238E27FC236}">
                <a16:creationId xmlns:a16="http://schemas.microsoft.com/office/drawing/2014/main" id="{C72F2428-41A9-6856-6A16-2673F8BD850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339264" y="7006672"/>
            <a:ext cx="457200" cy="457200"/>
          </a:xfrm>
          <a:prstGeom prst="rect">
            <a:avLst/>
          </a:prstGeom>
        </p:spPr>
      </p:pic>
      <p:sp>
        <p:nvSpPr>
          <p:cNvPr id="16" name="Rectangle 15">
            <a:extLst>
              <a:ext uri="{FF2B5EF4-FFF2-40B4-BE49-F238E27FC236}">
                <a16:creationId xmlns:a16="http://schemas.microsoft.com/office/drawing/2014/main" id="{E26DC607-40CA-94E2-ABCE-D42324597594}"/>
              </a:ext>
            </a:extLst>
          </p:cNvPr>
          <p:cNvSpPr>
            <a:spLocks/>
          </p:cNvSpPr>
          <p:nvPr/>
        </p:nvSpPr>
        <p:spPr>
          <a:xfrm>
            <a:off x="10796466" y="6102032"/>
            <a:ext cx="4877480" cy="142875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0" name="Rectangle 19">
            <a:extLst>
              <a:ext uri="{FF2B5EF4-FFF2-40B4-BE49-F238E27FC236}">
                <a16:creationId xmlns:a16="http://schemas.microsoft.com/office/drawing/2014/main" id="{73568569-EC3A-692B-3764-E513478123B2}"/>
              </a:ext>
            </a:extLst>
          </p:cNvPr>
          <p:cNvSpPr>
            <a:spLocks/>
          </p:cNvSpPr>
          <p:nvPr/>
        </p:nvSpPr>
        <p:spPr>
          <a:xfrm>
            <a:off x="10796467" y="3080253"/>
            <a:ext cx="4877481" cy="142875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2" name="Content Placeholder 1">
            <a:extLst>
              <a:ext uri="{FF2B5EF4-FFF2-40B4-BE49-F238E27FC236}">
                <a16:creationId xmlns:a16="http://schemas.microsoft.com/office/drawing/2014/main" id="{8410850F-51C0-70DF-966D-D389A4BACDD2}"/>
              </a:ext>
            </a:extLst>
          </p:cNvPr>
          <p:cNvSpPr>
            <a:spLocks noGrp="1"/>
          </p:cNvSpPr>
          <p:nvPr>
            <p:ph idx="1"/>
          </p:nvPr>
        </p:nvSpPr>
        <p:spPr>
          <a:xfrm>
            <a:off x="1035652" y="2069174"/>
            <a:ext cx="7790847" cy="7642011"/>
          </a:xfrm>
        </p:spPr>
        <p:txBody>
          <a:bodyPr>
            <a:noAutofit/>
          </a:bodyPr>
          <a:lstStyle/>
          <a:p>
            <a:pPr marL="0" indent="0">
              <a:spcBef>
                <a:spcPts val="2000"/>
              </a:spcBef>
              <a:buNone/>
            </a:pPr>
            <a:r>
              <a:rPr lang="en-US" sz="2000" dirty="0">
                <a:latin typeface="Arial" panose="020B0604020202020204" pitchFamily="34" charset="0"/>
                <a:cs typeface="Arial" panose="020B0604020202020204" pitchFamily="34" charset="0"/>
              </a:rPr>
              <a:t>Design Collaboration’s folder structure keeps work-in-progress private, makes shared milestones explicit, and stores accepted snapshots separately, so every discipline always knows which model set is authoritative. </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Shared Folder: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Project-wide area where published packages land; everyone can preview “Team A – Architectural” or “Team B – Structural” drops before deciding to consume them.</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Team A – Architectural: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“Work-In-Progress” holds architects’ live authoring files, visible only to Team A.</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“Consumed” stores the specific snapshots of other teams’ packages that Team A has accepted as references.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Team B – Structural: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“Work-In-Progress” is the private workspace for structural models.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“Consumed” records the architecture or MEP snapshots that the structural team has pulled into its coordination set.</a:t>
            </a:r>
          </a:p>
        </p:txBody>
      </p:sp>
      <p:sp>
        <p:nvSpPr>
          <p:cNvPr id="10" name="Rectangle 9">
            <a:extLst>
              <a:ext uri="{FF2B5EF4-FFF2-40B4-BE49-F238E27FC236}">
                <a16:creationId xmlns:a16="http://schemas.microsoft.com/office/drawing/2014/main" id="{890C5DE3-CDCD-BFB9-6184-A46FCB3E74ED}"/>
              </a:ext>
            </a:extLst>
          </p:cNvPr>
          <p:cNvSpPr>
            <a:spLocks/>
          </p:cNvSpPr>
          <p:nvPr/>
        </p:nvSpPr>
        <p:spPr>
          <a:xfrm>
            <a:off x="10796466" y="4585352"/>
            <a:ext cx="4877481" cy="142875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Tree>
    <p:extLst>
      <p:ext uri="{BB962C8B-B14F-4D97-AF65-F5344CB8AC3E}">
        <p14:creationId xmlns:p14="http://schemas.microsoft.com/office/powerpoint/2010/main" val="3717171185"/>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12CB54-B0C3-322B-A3AD-CDD2BDCC2361}"/>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22BCDD31-4DF0-F10B-1E13-76CDF51DFB09}"/>
              </a:ext>
            </a:extLst>
          </p:cNvPr>
          <p:cNvPicPr>
            <a:picLocks noChangeAspect="1"/>
          </p:cNvPicPr>
          <p:nvPr/>
        </p:nvPicPr>
        <p:blipFill>
          <a:blip r:embed="rId2"/>
          <a:srcRect b="25355"/>
          <a:stretch>
            <a:fillRect/>
          </a:stretch>
        </p:blipFill>
        <p:spPr>
          <a:xfrm>
            <a:off x="7489200" y="3555252"/>
            <a:ext cx="10585836" cy="3475394"/>
          </a:xfrm>
          <a:prstGeom prst="rect">
            <a:avLst/>
          </a:prstGeom>
        </p:spPr>
      </p:pic>
      <p:sp>
        <p:nvSpPr>
          <p:cNvPr id="4" name="Title 3">
            <a:extLst>
              <a:ext uri="{FF2B5EF4-FFF2-40B4-BE49-F238E27FC236}">
                <a16:creationId xmlns:a16="http://schemas.microsoft.com/office/drawing/2014/main" id="{2A50A404-2819-B191-0B8E-6F06C785CF5F}"/>
              </a:ext>
            </a:extLst>
          </p:cNvPr>
          <p:cNvSpPr>
            <a:spLocks noGrp="1"/>
          </p:cNvSpPr>
          <p:nvPr>
            <p:ph type="title"/>
          </p:nvPr>
        </p:nvSpPr>
        <p:spPr>
          <a:xfrm>
            <a:off x="678873" y="760306"/>
            <a:ext cx="16814040" cy="775597"/>
          </a:xfrm>
        </p:spPr>
        <p:txBody>
          <a:bodyPr/>
          <a:lstStyle/>
          <a:p>
            <a:r>
              <a:rPr lang="en-US" dirty="0">
                <a:latin typeface="Arial" panose="020B0604020202020204" pitchFamily="34" charset="0"/>
                <a:cs typeface="Arial" panose="020B0604020202020204" pitchFamily="34" charset="0"/>
              </a:rPr>
              <a:t>Model Coordination: User interface</a:t>
            </a:r>
          </a:p>
        </p:txBody>
      </p:sp>
      <p:pic>
        <p:nvPicPr>
          <p:cNvPr id="8" name="Graphic 7" descr="Badge 1 with solid fill">
            <a:extLst>
              <a:ext uri="{FF2B5EF4-FFF2-40B4-BE49-F238E27FC236}">
                <a16:creationId xmlns:a16="http://schemas.microsoft.com/office/drawing/2014/main" id="{05B82A80-5668-092A-A2CA-7AB9902112B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23306" y="5908617"/>
            <a:ext cx="445326" cy="445326"/>
          </a:xfrm>
          <a:prstGeom prst="rect">
            <a:avLst/>
          </a:prstGeom>
        </p:spPr>
      </p:pic>
      <p:pic>
        <p:nvPicPr>
          <p:cNvPr id="9" name="Graphic 8" descr="Badge with solid fill">
            <a:extLst>
              <a:ext uri="{FF2B5EF4-FFF2-40B4-BE49-F238E27FC236}">
                <a16:creationId xmlns:a16="http://schemas.microsoft.com/office/drawing/2014/main" id="{CD220EB5-A9B2-261A-AD20-93B3F3133A8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049147" y="4465637"/>
            <a:ext cx="457200" cy="457200"/>
          </a:xfrm>
          <a:prstGeom prst="rect">
            <a:avLst/>
          </a:prstGeom>
        </p:spPr>
      </p:pic>
      <p:sp>
        <p:nvSpPr>
          <p:cNvPr id="11" name="Rectangle 10">
            <a:extLst>
              <a:ext uri="{FF2B5EF4-FFF2-40B4-BE49-F238E27FC236}">
                <a16:creationId xmlns:a16="http://schemas.microsoft.com/office/drawing/2014/main" id="{FBCF6488-A8C1-CCB3-891D-24DCA3F71DC2}"/>
              </a:ext>
            </a:extLst>
          </p:cNvPr>
          <p:cNvSpPr>
            <a:spLocks/>
          </p:cNvSpPr>
          <p:nvPr/>
        </p:nvSpPr>
        <p:spPr>
          <a:xfrm>
            <a:off x="8956317" y="4722812"/>
            <a:ext cx="1089383" cy="300037"/>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14" name="Graphic 13" descr="Badge 3 with solid fill">
            <a:extLst>
              <a:ext uri="{FF2B5EF4-FFF2-40B4-BE49-F238E27FC236}">
                <a16:creationId xmlns:a16="http://schemas.microsoft.com/office/drawing/2014/main" id="{B571E625-C607-7912-7EFF-080B3BA640E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035206" y="4246985"/>
            <a:ext cx="457200" cy="457200"/>
          </a:xfrm>
          <a:prstGeom prst="rect">
            <a:avLst/>
          </a:prstGeom>
        </p:spPr>
      </p:pic>
      <p:sp>
        <p:nvSpPr>
          <p:cNvPr id="20" name="Rectangle 19">
            <a:extLst>
              <a:ext uri="{FF2B5EF4-FFF2-40B4-BE49-F238E27FC236}">
                <a16:creationId xmlns:a16="http://schemas.microsoft.com/office/drawing/2014/main" id="{45940CA0-D99C-4347-978C-E9C605F75911}"/>
              </a:ext>
            </a:extLst>
          </p:cNvPr>
          <p:cNvSpPr>
            <a:spLocks/>
          </p:cNvSpPr>
          <p:nvPr/>
        </p:nvSpPr>
        <p:spPr>
          <a:xfrm>
            <a:off x="8956317" y="5080000"/>
            <a:ext cx="9118718" cy="1385642"/>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2" name="Content Placeholder 1">
            <a:extLst>
              <a:ext uri="{FF2B5EF4-FFF2-40B4-BE49-F238E27FC236}">
                <a16:creationId xmlns:a16="http://schemas.microsoft.com/office/drawing/2014/main" id="{A1D2F229-7C1F-F77E-9922-27AC3DB9D745}"/>
              </a:ext>
            </a:extLst>
          </p:cNvPr>
          <p:cNvSpPr>
            <a:spLocks noGrp="1"/>
          </p:cNvSpPr>
          <p:nvPr>
            <p:ph idx="1"/>
          </p:nvPr>
        </p:nvSpPr>
        <p:spPr>
          <a:xfrm>
            <a:off x="553053" y="1986838"/>
            <a:ext cx="6251950" cy="8173162"/>
          </a:xfrm>
        </p:spPr>
        <p:txBody>
          <a:bodyPr>
            <a:noAutofit/>
          </a:bodyPr>
          <a:lstStyle/>
          <a:p>
            <a:pPr marL="0" indent="0">
              <a:spcBef>
                <a:spcPts val="2000"/>
              </a:spcBef>
              <a:buNone/>
            </a:pPr>
            <a:r>
              <a:rPr lang="en-US" sz="2000" dirty="0">
                <a:latin typeface="Arial" panose="020B0604020202020204" pitchFamily="34" charset="0"/>
                <a:cs typeface="Arial" panose="020B0604020202020204" pitchFamily="34" charset="0"/>
              </a:rPr>
              <a:t>The Models tab in Model Coordination is your starting point for selecting up-to-date package snapshots, opening them in a combined viewer, and jumping into saved views or clash analysis.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Models Table: Lists every model currently in the active coordination space, showing its version tag, folder path, contributor, last-updated date, and total clash count.</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Open in Viewer: Tick the checkboxes beside the models you want to review, then click Open in Viewer to load them together for alignment, filtering, creating new views, and clash investigation.</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Views / Clashes / Issues Navigation: Switch to Views to reopen saved camera/filter setups, Clashes to configure detection rules and group results, or Issues to track conflicts you’ve promoted for resolution.</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Coordination Space Selector: Displays the current coordination space name plus the timestamp of its last model update, use the drop-down to swap spaces if your project has multiple coordination zones.</a:t>
            </a:r>
          </a:p>
        </p:txBody>
      </p:sp>
      <p:sp>
        <p:nvSpPr>
          <p:cNvPr id="10" name="Rectangle 9">
            <a:extLst>
              <a:ext uri="{FF2B5EF4-FFF2-40B4-BE49-F238E27FC236}">
                <a16:creationId xmlns:a16="http://schemas.microsoft.com/office/drawing/2014/main" id="{C342AA17-70E2-F11F-44D1-2DDF0DE56311}"/>
              </a:ext>
            </a:extLst>
          </p:cNvPr>
          <p:cNvSpPr>
            <a:spLocks/>
          </p:cNvSpPr>
          <p:nvPr/>
        </p:nvSpPr>
        <p:spPr>
          <a:xfrm>
            <a:off x="7489200" y="4254044"/>
            <a:ext cx="1013123" cy="825956"/>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12" name="Graphic 11" descr="Badge 4 with solid fill">
            <a:extLst>
              <a:ext uri="{FF2B5EF4-FFF2-40B4-BE49-F238E27FC236}">
                <a16:creationId xmlns:a16="http://schemas.microsoft.com/office/drawing/2014/main" id="{4485A286-CA5D-9F2F-8114-B436EC02E026}"/>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5861363" y="4089026"/>
            <a:ext cx="457200" cy="457200"/>
          </a:xfrm>
          <a:prstGeom prst="rect">
            <a:avLst/>
          </a:prstGeom>
        </p:spPr>
      </p:pic>
      <p:sp>
        <p:nvSpPr>
          <p:cNvPr id="5" name="Rectangle 4">
            <a:extLst>
              <a:ext uri="{FF2B5EF4-FFF2-40B4-BE49-F238E27FC236}">
                <a16:creationId xmlns:a16="http://schemas.microsoft.com/office/drawing/2014/main" id="{92D2B0C0-575E-4E15-BC20-755CE15D9B9F}"/>
              </a:ext>
            </a:extLst>
          </p:cNvPr>
          <p:cNvSpPr>
            <a:spLocks/>
          </p:cNvSpPr>
          <p:nvPr/>
        </p:nvSpPr>
        <p:spPr>
          <a:xfrm>
            <a:off x="16316960" y="4133248"/>
            <a:ext cx="1758075" cy="443831"/>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Tree>
    <p:extLst>
      <p:ext uri="{BB962C8B-B14F-4D97-AF65-F5344CB8AC3E}">
        <p14:creationId xmlns:p14="http://schemas.microsoft.com/office/powerpoint/2010/main" val="281931751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211DC5-5DD3-8F62-7BDB-47CA9D99462F}"/>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C01560C7-F6F5-E259-FC7F-43559CE34D1A}"/>
              </a:ext>
            </a:extLst>
          </p:cNvPr>
          <p:cNvPicPr>
            <a:picLocks noGrp="1" noRot="1" noChangeAspect="1" noMove="1" noResize="1" noEditPoints="1" noAdjustHandles="1" noChangeArrowheads="1" noChangeShapeType="1" noCrop="1"/>
          </p:cNvPicPr>
          <p:nvPr/>
        </p:nvPicPr>
        <p:blipFill>
          <a:blip r:embed="rId2"/>
          <a:stretch>
            <a:fillRect/>
          </a:stretch>
        </p:blipFill>
        <p:spPr>
          <a:xfrm>
            <a:off x="7748362" y="2190164"/>
            <a:ext cx="10342899" cy="5283122"/>
          </a:xfrm>
          <a:prstGeom prst="rect">
            <a:avLst/>
          </a:prstGeom>
        </p:spPr>
      </p:pic>
      <p:sp>
        <p:nvSpPr>
          <p:cNvPr id="4" name="Title 3">
            <a:extLst>
              <a:ext uri="{FF2B5EF4-FFF2-40B4-BE49-F238E27FC236}">
                <a16:creationId xmlns:a16="http://schemas.microsoft.com/office/drawing/2014/main" id="{7405C760-D848-287E-B7EA-D3CF708EFDD6}"/>
              </a:ext>
            </a:extLst>
          </p:cNvPr>
          <p:cNvSpPr>
            <a:spLocks noGrp="1"/>
          </p:cNvSpPr>
          <p:nvPr>
            <p:ph type="title"/>
          </p:nvPr>
        </p:nvSpPr>
        <p:spPr>
          <a:xfrm>
            <a:off x="678873" y="760306"/>
            <a:ext cx="16814040" cy="775597"/>
          </a:xfrm>
        </p:spPr>
        <p:txBody>
          <a:bodyPr/>
          <a:lstStyle/>
          <a:p>
            <a:r>
              <a:rPr lang="en-US" dirty="0">
                <a:latin typeface="Arial" panose="020B0604020202020204" pitchFamily="34" charset="0"/>
                <a:cs typeface="Arial" panose="020B0604020202020204" pitchFamily="34" charset="0"/>
              </a:rPr>
              <a:t>Model Coordination: Clashes interface</a:t>
            </a:r>
          </a:p>
        </p:txBody>
      </p:sp>
      <p:pic>
        <p:nvPicPr>
          <p:cNvPr id="8" name="Graphic 7" descr="Badge 1 with solid fill">
            <a:extLst>
              <a:ext uri="{FF2B5EF4-FFF2-40B4-BE49-F238E27FC236}">
                <a16:creationId xmlns:a16="http://schemas.microsoft.com/office/drawing/2014/main" id="{1FF4D684-C7CF-0D0D-2565-3E4AE40097B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61213" y="2371729"/>
            <a:ext cx="445326" cy="445326"/>
          </a:xfrm>
          <a:prstGeom prst="rect">
            <a:avLst/>
          </a:prstGeom>
        </p:spPr>
      </p:pic>
      <p:pic>
        <p:nvPicPr>
          <p:cNvPr id="9" name="Graphic 8" descr="Badge with solid fill">
            <a:extLst>
              <a:ext uri="{FF2B5EF4-FFF2-40B4-BE49-F238E27FC236}">
                <a16:creationId xmlns:a16="http://schemas.microsoft.com/office/drawing/2014/main" id="{F85BA8B3-E936-3E59-18EF-A614C62B6A9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40952" y="4794835"/>
            <a:ext cx="457200" cy="457200"/>
          </a:xfrm>
          <a:prstGeom prst="rect">
            <a:avLst/>
          </a:prstGeom>
        </p:spPr>
      </p:pic>
      <p:sp>
        <p:nvSpPr>
          <p:cNvPr id="11" name="Rectangle 10">
            <a:extLst>
              <a:ext uri="{FF2B5EF4-FFF2-40B4-BE49-F238E27FC236}">
                <a16:creationId xmlns:a16="http://schemas.microsoft.com/office/drawing/2014/main" id="{0B8CA699-FF8D-C4A6-C0B7-97719EB88844}"/>
              </a:ext>
            </a:extLst>
          </p:cNvPr>
          <p:cNvSpPr>
            <a:spLocks/>
          </p:cNvSpPr>
          <p:nvPr/>
        </p:nvSpPr>
        <p:spPr>
          <a:xfrm>
            <a:off x="8126591" y="4829276"/>
            <a:ext cx="2014361" cy="2260599"/>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14" name="Graphic 13" descr="Badge 3 with solid fill">
            <a:extLst>
              <a:ext uri="{FF2B5EF4-FFF2-40B4-BE49-F238E27FC236}">
                <a16:creationId xmlns:a16="http://schemas.microsoft.com/office/drawing/2014/main" id="{A9EACA78-DD43-20A4-3A95-EDB0694A305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49339" y="7089875"/>
            <a:ext cx="457200" cy="457200"/>
          </a:xfrm>
          <a:prstGeom prst="rect">
            <a:avLst/>
          </a:prstGeom>
        </p:spPr>
      </p:pic>
      <p:sp>
        <p:nvSpPr>
          <p:cNvPr id="20" name="Rectangle 19">
            <a:extLst>
              <a:ext uri="{FF2B5EF4-FFF2-40B4-BE49-F238E27FC236}">
                <a16:creationId xmlns:a16="http://schemas.microsoft.com/office/drawing/2014/main" id="{414E8E1A-4D2A-EA4C-C5A8-3235F038672D}"/>
              </a:ext>
            </a:extLst>
          </p:cNvPr>
          <p:cNvSpPr>
            <a:spLocks/>
          </p:cNvSpPr>
          <p:nvPr/>
        </p:nvSpPr>
        <p:spPr>
          <a:xfrm>
            <a:off x="11429451" y="3110504"/>
            <a:ext cx="5966255" cy="2921995"/>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2" name="Content Placeholder 1">
            <a:extLst>
              <a:ext uri="{FF2B5EF4-FFF2-40B4-BE49-F238E27FC236}">
                <a16:creationId xmlns:a16="http://schemas.microsoft.com/office/drawing/2014/main" id="{CC155E1A-127A-4B44-DFB7-DCA3F34970B5}"/>
              </a:ext>
            </a:extLst>
          </p:cNvPr>
          <p:cNvSpPr>
            <a:spLocks noGrp="1"/>
          </p:cNvSpPr>
          <p:nvPr>
            <p:ph idx="1"/>
          </p:nvPr>
        </p:nvSpPr>
        <p:spPr>
          <a:xfrm>
            <a:off x="553053" y="1872538"/>
            <a:ext cx="7116338" cy="8058862"/>
          </a:xfrm>
        </p:spPr>
        <p:txBody>
          <a:bodyPr>
            <a:noAutofit/>
          </a:bodyPr>
          <a:lstStyle/>
          <a:p>
            <a:pPr marL="0" indent="0">
              <a:spcBef>
                <a:spcPts val="2000"/>
              </a:spcBef>
              <a:buNone/>
            </a:pPr>
            <a:r>
              <a:rPr lang="en-US" sz="2000" dirty="0">
                <a:latin typeface="Arial" panose="020B0604020202020204" pitchFamily="34" charset="0"/>
                <a:cs typeface="Arial" panose="020B0604020202020204" pitchFamily="34" charset="0"/>
              </a:rPr>
              <a:t>Model Coordination’s Clashes panel turns raw clash data into actionable insights. You filter the clash run, group similar conflicts, visualize them in context, and promote or dismiss findings with a single click.</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Filter &amp; Group: Pick the Primary model and Clash with model, set a Group by rule (e.g., Identity Data / Type Name), and enter a tolerance value to hide micro-clashes below a chosen penetration depth.</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Clash Groups List: Displays clustered results; each line shows how many individual clashes belong to that element or type.</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Not an Issue / Create Issue: After selecting a clash or group, mark it Not an Issue to document acceptable overlaps, or click ＋ Create Issue to assign responsibility, due date, and screenshots for resolution.</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Clashes Viewer: Clashing elements are highlighted in red and green, and selecting a clash zooms and sections the view automatically.</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Bottom Toolbar: Use navigation tools to pan, orbit, section-box, measure clearances, toggle model opacity, or switch between perspective and orthographic views, everything you need to analyze the conflict in context.</a:t>
            </a:r>
          </a:p>
        </p:txBody>
      </p:sp>
      <p:sp>
        <p:nvSpPr>
          <p:cNvPr id="10" name="Rectangle 9">
            <a:extLst>
              <a:ext uri="{FF2B5EF4-FFF2-40B4-BE49-F238E27FC236}">
                <a16:creationId xmlns:a16="http://schemas.microsoft.com/office/drawing/2014/main" id="{C19832F8-0E62-4E7D-FD45-B1C8901D6981}"/>
              </a:ext>
            </a:extLst>
          </p:cNvPr>
          <p:cNvSpPr>
            <a:spLocks/>
          </p:cNvSpPr>
          <p:nvPr/>
        </p:nvSpPr>
        <p:spPr>
          <a:xfrm>
            <a:off x="8126591" y="2476500"/>
            <a:ext cx="2014361" cy="2260599"/>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12" name="Graphic 11" descr="Badge 4 with solid fill">
            <a:extLst>
              <a:ext uri="{FF2B5EF4-FFF2-40B4-BE49-F238E27FC236}">
                <a16:creationId xmlns:a16="http://schemas.microsoft.com/office/drawing/2014/main" id="{4604154F-761B-C293-8741-A3E9E9ED6323}"/>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972251" y="3213828"/>
            <a:ext cx="457200" cy="457200"/>
          </a:xfrm>
          <a:prstGeom prst="rect">
            <a:avLst/>
          </a:prstGeom>
        </p:spPr>
      </p:pic>
      <p:sp>
        <p:nvSpPr>
          <p:cNvPr id="5" name="Rectangle 4">
            <a:extLst>
              <a:ext uri="{FF2B5EF4-FFF2-40B4-BE49-F238E27FC236}">
                <a16:creationId xmlns:a16="http://schemas.microsoft.com/office/drawing/2014/main" id="{AB4359C5-A35E-8F39-6707-F4C7CE37D23F}"/>
              </a:ext>
            </a:extLst>
          </p:cNvPr>
          <p:cNvSpPr>
            <a:spLocks/>
          </p:cNvSpPr>
          <p:nvPr/>
        </p:nvSpPr>
        <p:spPr>
          <a:xfrm>
            <a:off x="8126591" y="7174960"/>
            <a:ext cx="2014361" cy="308478"/>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7" name="Rectangle 6">
            <a:extLst>
              <a:ext uri="{FF2B5EF4-FFF2-40B4-BE49-F238E27FC236}">
                <a16:creationId xmlns:a16="http://schemas.microsoft.com/office/drawing/2014/main" id="{1FD7E4B2-501B-AA78-826F-5769DEC2301B}"/>
              </a:ext>
            </a:extLst>
          </p:cNvPr>
          <p:cNvSpPr>
            <a:spLocks/>
          </p:cNvSpPr>
          <p:nvPr/>
        </p:nvSpPr>
        <p:spPr>
          <a:xfrm>
            <a:off x="11750314" y="7089875"/>
            <a:ext cx="4861285" cy="393563"/>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13" name="Graphic 12" descr="Badge 5 with solid fill">
            <a:extLst>
              <a:ext uri="{FF2B5EF4-FFF2-40B4-BE49-F238E27FC236}">
                <a16:creationId xmlns:a16="http://schemas.microsoft.com/office/drawing/2014/main" id="{56351787-B939-13A3-41EE-29015DF7761B}"/>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6264306" y="6622523"/>
            <a:ext cx="457200" cy="457200"/>
          </a:xfrm>
          <a:prstGeom prst="rect">
            <a:avLst/>
          </a:prstGeom>
        </p:spPr>
      </p:pic>
    </p:spTree>
    <p:extLst>
      <p:ext uri="{BB962C8B-B14F-4D97-AF65-F5344CB8AC3E}">
        <p14:creationId xmlns:p14="http://schemas.microsoft.com/office/powerpoint/2010/main" val="3697269268"/>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410526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DE300B98-EBB0-4EB7-A802-2D99A78FEFB9}"/>
              </a:ext>
            </a:extLst>
          </p:cNvPr>
          <p:cNvSpPr>
            <a:spLocks noGrp="1"/>
          </p:cNvSpPr>
          <p:nvPr>
            <p:ph idx="1"/>
          </p:nvPr>
        </p:nvSpPr>
        <p:spPr>
          <a:xfrm>
            <a:off x="736980" y="1944172"/>
            <a:ext cx="8235570" cy="7847528"/>
          </a:xfrm>
        </p:spPr>
        <p:txBody>
          <a:bodyPr>
            <a:normAutofit/>
          </a:bodyPr>
          <a:lstStyle/>
          <a:p>
            <a:pPr marL="0" indent="0">
              <a:buNone/>
            </a:pPr>
            <a:r>
              <a:rPr lang="en-US" dirty="0">
                <a:latin typeface="Arial" panose="020B0604020202020204" pitchFamily="34" charset="0"/>
                <a:cs typeface="Arial" panose="020B0604020202020204" pitchFamily="34" charset="0"/>
              </a:rPr>
              <a:t>After completing this lecture, you’ll be able to:</a:t>
            </a:r>
          </a:p>
          <a:p>
            <a:r>
              <a:rPr lang="en-US" dirty="0">
                <a:latin typeface="Arial" panose="020B0604020202020204" pitchFamily="34" charset="0"/>
                <a:cs typeface="Arial" panose="020B0604020202020204" pitchFamily="34" charset="0"/>
              </a:rPr>
              <a:t>Explain the Autodesk Construction Cloud (ACC) ecosystem.</a:t>
            </a:r>
          </a:p>
          <a:p>
            <a:r>
              <a:rPr lang="en-US" dirty="0">
                <a:latin typeface="Arial" panose="020B0604020202020204" pitchFamily="34" charset="0"/>
                <a:cs typeface="Arial" panose="020B0604020202020204" pitchFamily="34" charset="0"/>
              </a:rPr>
              <a:t>Navigate the ACC web interface efficiently.</a:t>
            </a:r>
          </a:p>
          <a:p>
            <a:r>
              <a:rPr lang="en-US" dirty="0">
                <a:latin typeface="Arial" panose="020B0604020202020204" pitchFamily="34" charset="0"/>
                <a:cs typeface="Arial" panose="020B0604020202020204" pitchFamily="34" charset="0"/>
              </a:rPr>
              <a:t>Open and explore models and sheets in Docs.</a:t>
            </a:r>
          </a:p>
          <a:p>
            <a:r>
              <a:rPr lang="en-US" dirty="0">
                <a:latin typeface="Arial" panose="020B0604020202020204" pitchFamily="34" charset="0"/>
                <a:cs typeface="Arial" panose="020B0604020202020204" pitchFamily="34" charset="0"/>
              </a:rPr>
              <a:t>Leverage the Model Browser and Properties panels.</a:t>
            </a:r>
          </a:p>
          <a:p>
            <a:r>
              <a:rPr lang="en-US" dirty="0">
                <a:latin typeface="Arial" panose="020B0604020202020204" pitchFamily="34" charset="0"/>
                <a:cs typeface="Arial" panose="020B0604020202020204" pitchFamily="34" charset="0"/>
              </a:rPr>
              <a:t>Detect and communicate design changes.</a:t>
            </a:r>
          </a:p>
          <a:p>
            <a:endParaRPr lang="en-US" dirty="0">
              <a:cs typeface="Artifakt ElementOfc" panose="020B0504020101020102" pitchFamily="34" charset="0"/>
            </a:endParaRPr>
          </a:p>
          <a:p>
            <a:endParaRPr lang="en-US" dirty="0"/>
          </a:p>
          <a:p>
            <a:pPr marL="0" indent="0">
              <a:buNone/>
            </a:pPr>
            <a:endParaRPr lang="en-US" dirty="0"/>
          </a:p>
        </p:txBody>
      </p:sp>
      <p:sp>
        <p:nvSpPr>
          <p:cNvPr id="5" name="Title 4">
            <a:extLst>
              <a:ext uri="{FF2B5EF4-FFF2-40B4-BE49-F238E27FC236}">
                <a16:creationId xmlns:a16="http://schemas.microsoft.com/office/drawing/2014/main" id="{C7D6C0B1-804C-4A03-AB84-246C06F94174}"/>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Learning objectives</a:t>
            </a:r>
          </a:p>
        </p:txBody>
      </p:sp>
      <p:sp>
        <p:nvSpPr>
          <p:cNvPr id="2" name="Content Placeholder 5">
            <a:extLst>
              <a:ext uri="{FF2B5EF4-FFF2-40B4-BE49-F238E27FC236}">
                <a16:creationId xmlns:a16="http://schemas.microsoft.com/office/drawing/2014/main" id="{0597903C-3713-C3A8-DF81-81805CC961B0}"/>
              </a:ext>
            </a:extLst>
          </p:cNvPr>
          <p:cNvSpPr txBox="1">
            <a:spLocks/>
          </p:cNvSpPr>
          <p:nvPr/>
        </p:nvSpPr>
        <p:spPr>
          <a:xfrm>
            <a:off x="9620250" y="2931354"/>
            <a:ext cx="7930770" cy="7312104"/>
          </a:xfrm>
          <a:prstGeom prst="rect">
            <a:avLst/>
          </a:prstGeom>
        </p:spPr>
        <p:txBody>
          <a:bodyPr vert="horz" lIns="0" tIns="0" rIns="0" bIns="0" rtlCol="0">
            <a:noAutofit/>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Explain how Docs, Design Collaboration, and Model Coordination fit into the ACC ecosystem.</a:t>
            </a:r>
          </a:p>
          <a:p>
            <a:r>
              <a:rPr lang="en-US" dirty="0">
                <a:latin typeface="Arial" panose="020B0604020202020204" pitchFamily="34" charset="0"/>
                <a:cs typeface="Arial" panose="020B0604020202020204" pitchFamily="34" charset="0"/>
              </a:rPr>
              <a:t>Share, preview, and consume Design Collaboration packages on the timeline.</a:t>
            </a:r>
          </a:p>
          <a:p>
            <a:r>
              <a:rPr lang="en-US" dirty="0">
                <a:latin typeface="Arial" panose="020B0604020202020204" pitchFamily="34" charset="0"/>
                <a:cs typeface="Arial" panose="020B0604020202020204" pitchFamily="34" charset="0"/>
              </a:rPr>
              <a:t>Create saved coordination views, apply transforms, and run clash analysis in Model Coordination.</a:t>
            </a:r>
          </a:p>
          <a:p>
            <a:r>
              <a:rPr lang="en-US" dirty="0">
                <a:latin typeface="Arial" panose="020B0604020202020204" pitchFamily="34" charset="0"/>
                <a:cs typeface="Arial" panose="020B0604020202020204" pitchFamily="34" charset="0"/>
              </a:rPr>
              <a:t>Classify clashes into Issues or Not-an-Issue and export coordination reports for stakeholders.</a:t>
            </a:r>
            <a:endParaRPr lang="en-US" dirty="0"/>
          </a:p>
          <a:p>
            <a:pPr marL="0" indent="0">
              <a:buFont typeface="Wingdings 2" panose="05020102010507070707" pitchFamily="18" charset="2"/>
              <a:buNone/>
            </a:pPr>
            <a:endParaRPr lang="en-US" dirty="0"/>
          </a:p>
        </p:txBody>
      </p:sp>
    </p:spTree>
    <p:extLst>
      <p:ext uri="{BB962C8B-B14F-4D97-AF65-F5344CB8AC3E}">
        <p14:creationId xmlns:p14="http://schemas.microsoft.com/office/powerpoint/2010/main" val="1052464504"/>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A11EDA3-0BF8-4B5E-85A9-9F30587B4E41}"/>
              </a:ext>
            </a:extLst>
          </p:cNvPr>
          <p:cNvSpPr>
            <a:spLocks noGrp="1"/>
          </p:cNvSpPr>
          <p:nvPr>
            <p:ph idx="1"/>
          </p:nvPr>
        </p:nvSpPr>
        <p:spPr>
          <a:xfrm>
            <a:off x="472285" y="1459345"/>
            <a:ext cx="17078735" cy="8691418"/>
          </a:xfrm>
        </p:spPr>
        <p:txBody>
          <a:bodyPr>
            <a:noAutofit/>
          </a:bodyPr>
          <a:lstStyle/>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Model Browser </a:t>
            </a:r>
            <a:r>
              <a:rPr lang="en-US" sz="2400" dirty="0">
                <a:latin typeface="Arial" panose="020B0604020202020204" pitchFamily="34" charset="0"/>
                <a:cs typeface="Arial" panose="020B0604020202020204" pitchFamily="34" charset="0"/>
              </a:rPr>
              <a:t>–</a:t>
            </a:r>
            <a:r>
              <a:rPr lang="en-US" sz="2400" b="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A hierarchical tree that lets you filter, isolate, and select elements by level, category, family, or type.</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Type Properties </a:t>
            </a:r>
            <a:r>
              <a:rPr lang="en-US" sz="2400" dirty="0">
                <a:latin typeface="Arial" panose="020B0604020202020204" pitchFamily="34" charset="0"/>
                <a:cs typeface="Arial" panose="020B0604020202020204" pitchFamily="34" charset="0"/>
              </a:rPr>
              <a:t>– Shared parameters that apply to every instance of a given family/type.</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Classification System </a:t>
            </a:r>
            <a:r>
              <a:rPr lang="en-US" sz="2400" dirty="0">
                <a:latin typeface="Arial" panose="020B0604020202020204" pitchFamily="34" charset="0"/>
                <a:cs typeface="Arial" panose="020B0604020202020204" pitchFamily="34" charset="0"/>
              </a:rPr>
              <a:t>– A coding framework used to tag quantities so they stay organized and comparable.</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Change Visualization </a:t>
            </a:r>
            <a:r>
              <a:rPr lang="en-US" sz="2400" dirty="0">
                <a:latin typeface="Arial" panose="020B0604020202020204" pitchFamily="34" charset="0"/>
                <a:cs typeface="Arial" panose="020B0604020202020204" pitchFamily="34" charset="0"/>
              </a:rPr>
              <a:t>– Color‑coded view that highlights added, removed, or modified elements between file versions.</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Markups </a:t>
            </a:r>
            <a:r>
              <a:rPr lang="en-US" sz="2400" dirty="0">
                <a:latin typeface="Arial" panose="020B0604020202020204" pitchFamily="34" charset="0"/>
                <a:cs typeface="Arial" panose="020B0604020202020204" pitchFamily="34" charset="0"/>
              </a:rPr>
              <a:t>– Graphic annotations (clouds, arrows, notes) used to visually call out issues or clarifications on sheets/views.</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Issues</a:t>
            </a:r>
            <a:r>
              <a:rPr lang="en-US" sz="2400" dirty="0">
                <a:latin typeface="Arial" panose="020B0604020202020204" pitchFamily="34" charset="0"/>
                <a:cs typeface="Arial" panose="020B0604020202020204" pitchFamily="34" charset="0"/>
              </a:rPr>
              <a:t> – Trackable tickets pinned to a location that log a problem or question, its status, assignee, and supporting files.</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Team Workspace (WIP) </a:t>
            </a:r>
            <a:r>
              <a:rPr lang="en-US" sz="2400" dirty="0">
                <a:latin typeface="Arial" panose="020B0604020202020204" pitchFamily="34" charset="0"/>
                <a:cs typeface="Arial" panose="020B0604020202020204" pitchFamily="34" charset="0"/>
              </a:rPr>
              <a:t>– Private “work-in-progress” area for each discipline; only that team can see it.</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Coordination Space </a:t>
            </a:r>
            <a:r>
              <a:rPr lang="en-US" sz="2400" dirty="0">
                <a:latin typeface="Arial" panose="020B0604020202020204" pitchFamily="34" charset="0"/>
                <a:cs typeface="Arial" panose="020B0604020202020204" pitchFamily="34" charset="0"/>
              </a:rPr>
              <a:t>– The combined model environment inside Model Coordination, where selected packages are aggregated for clash checks.</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Clash Detection </a:t>
            </a:r>
            <a:r>
              <a:rPr lang="en-US" sz="2400" dirty="0">
                <a:latin typeface="Arial" panose="020B0604020202020204" pitchFamily="34" charset="0"/>
                <a:cs typeface="Arial" panose="020B0604020202020204" pitchFamily="34" charset="0"/>
              </a:rPr>
              <a:t>– Automated analysis that finds geometric overlaps between selected models, grouping results for faster classification.</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Issue (Coordination) </a:t>
            </a:r>
            <a:r>
              <a:rPr lang="en-US" sz="2400" dirty="0">
                <a:latin typeface="Arial" panose="020B0604020202020204" pitchFamily="34" charset="0"/>
                <a:cs typeface="Arial" panose="020B0604020202020204" pitchFamily="34" charset="0"/>
              </a:rPr>
              <a:t>– Trackable ticket generated from a clash, assigned to a discipline with due date, screenshots, and resolution history.</a:t>
            </a:r>
          </a:p>
          <a:p>
            <a:pPr lvl="1">
              <a:lnSpc>
                <a:spcPct val="120000"/>
              </a:lnSpc>
              <a:buFont typeface="Arial" panose="020B0604020202020204" pitchFamily="34" charset="0"/>
              <a:buChar char="•"/>
            </a:pPr>
            <a:r>
              <a:rPr lang="en-US" sz="2400" b="1" dirty="0">
                <a:latin typeface="Arial" panose="020B0604020202020204" pitchFamily="34" charset="0"/>
                <a:cs typeface="Arial" panose="020B0604020202020204" pitchFamily="34" charset="0"/>
              </a:rPr>
              <a:t>Not an Issue </a:t>
            </a:r>
            <a:r>
              <a:rPr lang="en-US" sz="2400" dirty="0">
                <a:latin typeface="Arial" panose="020B0604020202020204" pitchFamily="34" charset="0"/>
                <a:cs typeface="Arial" panose="020B0604020202020204" pitchFamily="34" charset="0"/>
              </a:rPr>
              <a:t>– Disposition used to document acceptable or intentional overlaps, removing them from future clash reports while preserving rationale.</a:t>
            </a:r>
          </a:p>
        </p:txBody>
      </p:sp>
      <p:sp>
        <p:nvSpPr>
          <p:cNvPr id="3" name="Title 2">
            <a:extLst>
              <a:ext uri="{FF2B5EF4-FFF2-40B4-BE49-F238E27FC236}">
                <a16:creationId xmlns:a16="http://schemas.microsoft.com/office/drawing/2014/main" id="{4BD0640D-A0D4-4AE0-B04D-D047E9B4D23A}"/>
              </a:ext>
            </a:extLst>
          </p:cNvPr>
          <p:cNvSpPr>
            <a:spLocks noGrp="1"/>
          </p:cNvSpPr>
          <p:nvPr>
            <p:ph type="title"/>
          </p:nvPr>
        </p:nvSpPr>
        <p:spPr>
          <a:xfrm>
            <a:off x="736980" y="399012"/>
            <a:ext cx="16814040" cy="775597"/>
          </a:xfrm>
        </p:spPr>
        <p:txBody>
          <a:bodyPr/>
          <a:lstStyle/>
          <a:p>
            <a:r>
              <a:rPr lang="en-US" dirty="0">
                <a:latin typeface="Arial" panose="020B0604020202020204" pitchFamily="34" charset="0"/>
                <a:cs typeface="Arial" panose="020B0604020202020204" pitchFamily="34" charset="0"/>
              </a:rPr>
              <a:t>Common terms</a:t>
            </a:r>
          </a:p>
        </p:txBody>
      </p:sp>
    </p:spTree>
    <p:extLst>
      <p:ext uri="{BB962C8B-B14F-4D97-AF65-F5344CB8AC3E}">
        <p14:creationId xmlns:p14="http://schemas.microsoft.com/office/powerpoint/2010/main" val="414766739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2EC150-5489-FBD0-61F7-6445AE875FC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2AFEA534-1BA8-ECC4-6687-D877154782DB}"/>
              </a:ext>
            </a:extLst>
          </p:cNvPr>
          <p:cNvSpPr>
            <a:spLocks noGrp="1"/>
          </p:cNvSpPr>
          <p:nvPr>
            <p:ph type="title"/>
          </p:nvPr>
        </p:nvSpPr>
        <p:spPr/>
        <p:txBody>
          <a:bodyPr/>
          <a:lstStyle/>
          <a:p>
            <a:r>
              <a:rPr lang="en-US" dirty="0">
                <a:latin typeface="Arial" panose="020B0604020202020204" pitchFamily="34" charset="0"/>
                <a:cs typeface="Arial" panose="020B0604020202020204" pitchFamily="34" charset="0"/>
              </a:rPr>
              <a:t>Why Autodesk Construction Cloud?</a:t>
            </a:r>
          </a:p>
        </p:txBody>
      </p:sp>
      <p:sp>
        <p:nvSpPr>
          <p:cNvPr id="8" name="Content Placeholder 2">
            <a:extLst>
              <a:ext uri="{FF2B5EF4-FFF2-40B4-BE49-F238E27FC236}">
                <a16:creationId xmlns:a16="http://schemas.microsoft.com/office/drawing/2014/main" id="{37F5CA2B-F1E9-726A-0855-CED1F4D41378}"/>
              </a:ext>
            </a:extLst>
          </p:cNvPr>
          <p:cNvSpPr txBox="1">
            <a:spLocks/>
          </p:cNvSpPr>
          <p:nvPr/>
        </p:nvSpPr>
        <p:spPr>
          <a:xfrm>
            <a:off x="736980" y="2298553"/>
            <a:ext cx="6720962" cy="7138800"/>
          </a:xfrm>
          <a:prstGeom prst="rect">
            <a:avLst/>
          </a:prstGeom>
        </p:spPr>
        <p:txBody>
          <a:bodyPr vert="horz" lIns="57528" tIns="28763" rIns="57528" bIns="28763" rtlCol="0">
            <a:normAutofit fontScale="92500"/>
          </a:bodyPr>
          <a:lstStyle>
            <a:lvl1pPr marL="457200" indent="-457200" algn="l" defTabSz="1371600" rtl="0" eaLnBrk="1" latinLnBrk="0" hangingPunct="1">
              <a:lnSpc>
                <a:spcPct val="100000"/>
              </a:lnSpc>
              <a:spcBef>
                <a:spcPts val="4000"/>
              </a:spcBef>
              <a:buClr>
                <a:schemeClr val="tx2"/>
              </a:buClr>
              <a:buFont typeface="Wingdings 2" panose="05020102010507070707" pitchFamily="18" charset="2"/>
              <a:buChar char=""/>
              <a:defRPr sz="3200" kern="1200">
                <a:solidFill>
                  <a:schemeClr val="tx1"/>
                </a:solidFill>
                <a:latin typeface="+mn-lt"/>
                <a:ea typeface="+mn-ea"/>
                <a:cs typeface="+mn-cs"/>
              </a:defRPr>
            </a:lvl1pPr>
            <a:lvl2pPr marL="920750" indent="-463550" algn="l" defTabSz="1371600" rtl="0" eaLnBrk="1" latinLnBrk="0" hangingPunct="1">
              <a:lnSpc>
                <a:spcPct val="100000"/>
              </a:lnSpc>
              <a:spcBef>
                <a:spcPts val="1600"/>
              </a:spcBef>
              <a:buClr>
                <a:schemeClr val="tx2"/>
              </a:buClr>
              <a:buFont typeface="Courier New" panose="02070309020205020404" pitchFamily="49" charset="0"/>
              <a:buChar char="o"/>
              <a:defRPr sz="2800" kern="1200">
                <a:solidFill>
                  <a:schemeClr val="tx1"/>
                </a:solidFill>
                <a:latin typeface="+mn-lt"/>
                <a:ea typeface="+mn-ea"/>
                <a:cs typeface="+mn-cs"/>
              </a:defRPr>
            </a:lvl2pPr>
            <a:lvl3pPr marL="1257300" indent="-342900" algn="l" defTabSz="1371600" rtl="0" eaLnBrk="1" latinLnBrk="0" hangingPunct="1">
              <a:lnSpc>
                <a:spcPct val="100000"/>
              </a:lnSpc>
              <a:spcBef>
                <a:spcPts val="1200"/>
              </a:spcBef>
              <a:buClr>
                <a:schemeClr val="tx2"/>
              </a:buClr>
              <a:buFont typeface="Arial" panose="020B0604020202020204" pitchFamily="34" charset="0"/>
              <a:buChar char="•"/>
              <a:defRPr sz="2400" kern="1200">
                <a:solidFill>
                  <a:schemeClr val="tx1"/>
                </a:solidFill>
                <a:latin typeface="+mn-lt"/>
                <a:ea typeface="+mn-ea"/>
                <a:cs typeface="+mn-cs"/>
              </a:defRPr>
            </a:lvl3pPr>
            <a:lvl4pPr marL="1714500" indent="-342900" algn="l" defTabSz="1371600" rtl="0" eaLnBrk="1" latinLnBrk="0" hangingPunct="1">
              <a:lnSpc>
                <a:spcPct val="100000"/>
              </a:lnSpc>
              <a:spcBef>
                <a:spcPts val="1000"/>
              </a:spcBef>
              <a:buClr>
                <a:schemeClr val="tx2"/>
              </a:buClr>
              <a:buFont typeface="Arial" panose="020B0604020202020204" pitchFamily="34" charset="0"/>
              <a:buChar char="•"/>
              <a:defRPr sz="2200" kern="1200">
                <a:solidFill>
                  <a:schemeClr val="tx1"/>
                </a:solidFill>
                <a:latin typeface="+mn-lt"/>
                <a:ea typeface="+mn-ea"/>
                <a:cs typeface="+mn-cs"/>
              </a:defRPr>
            </a:lvl4pPr>
            <a:lvl5pPr marL="2171700" indent="-342900" algn="l" defTabSz="1371600" rtl="0" eaLnBrk="1" latinLnBrk="0" hangingPunct="1">
              <a:lnSpc>
                <a:spcPct val="100000"/>
              </a:lnSpc>
              <a:spcBef>
                <a:spcPts val="800"/>
              </a:spcBef>
              <a:buClr>
                <a:schemeClr val="tx2"/>
              </a:buClr>
              <a:buFont typeface="Arial" panose="020B0604020202020204" pitchFamily="34" charset="0"/>
              <a:buChar char="•"/>
              <a:defRPr sz="22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a:lstStyle>
          <a:p>
            <a:r>
              <a:rPr lang="en-US" sz="3600" dirty="0">
                <a:latin typeface="Arial" panose="020B0604020202020204" pitchFamily="34" charset="0"/>
                <a:cs typeface="Arial" panose="020B0604020202020204" pitchFamily="34" charset="0"/>
              </a:rPr>
              <a:t>Single source of truth for every project, from design through handover on one data platform.</a:t>
            </a:r>
          </a:p>
          <a:p>
            <a:r>
              <a:rPr lang="en-US" sz="3600" dirty="0">
                <a:latin typeface="Arial" panose="020B0604020202020204" pitchFamily="34" charset="0"/>
                <a:cs typeface="Arial" panose="020B0604020202020204" pitchFamily="34" charset="0"/>
              </a:rPr>
              <a:t>Cloud-native collaboration from any device, anywhere.</a:t>
            </a:r>
          </a:p>
          <a:p>
            <a:r>
              <a:rPr lang="en-US" sz="3600" dirty="0">
                <a:latin typeface="Arial" panose="020B0604020202020204" pitchFamily="34" charset="0"/>
                <a:cs typeface="Arial" panose="020B0604020202020204" pitchFamily="34" charset="0"/>
              </a:rPr>
              <a:t>Streamlines end-to-end construction workflows: design, coordination, field, and turnover.</a:t>
            </a:r>
          </a:p>
          <a:p>
            <a:r>
              <a:rPr lang="en-US" sz="3600" dirty="0">
                <a:latin typeface="Arial" panose="020B0604020202020204" pitchFamily="34" charset="0"/>
                <a:cs typeface="Arial" panose="020B0604020202020204" pitchFamily="34" charset="0"/>
              </a:rPr>
              <a:t>Trusted by thousands of contractors, designers, and owners worldwide.</a:t>
            </a:r>
          </a:p>
        </p:txBody>
      </p:sp>
      <p:pic>
        <p:nvPicPr>
          <p:cNvPr id="13" name="Picture 12">
            <a:extLst>
              <a:ext uri="{FF2B5EF4-FFF2-40B4-BE49-F238E27FC236}">
                <a16:creationId xmlns:a16="http://schemas.microsoft.com/office/drawing/2014/main" id="{DAA484AD-41A2-E17E-E733-62419C6CBB5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490857" y="1475449"/>
            <a:ext cx="8255321" cy="8785007"/>
          </a:xfrm>
          <a:prstGeom prst="rect">
            <a:avLst/>
          </a:prstGeom>
        </p:spPr>
      </p:pic>
    </p:spTree>
    <p:extLst>
      <p:ext uri="{BB962C8B-B14F-4D97-AF65-F5344CB8AC3E}">
        <p14:creationId xmlns:p14="http://schemas.microsoft.com/office/powerpoint/2010/main" val="199181387"/>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C3C136-F4BE-B552-047E-4E985551CC86}"/>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2DAA776-375A-93EC-1EAF-BBC0FA145BE2}"/>
              </a:ext>
            </a:extLst>
          </p:cNvPr>
          <p:cNvSpPr>
            <a:spLocks noGrp="1"/>
          </p:cNvSpPr>
          <p:nvPr>
            <p:ph type="title"/>
          </p:nvPr>
        </p:nvSpPr>
        <p:spPr>
          <a:xfrm>
            <a:off x="736980" y="648396"/>
            <a:ext cx="16814040" cy="775597"/>
          </a:xfrm>
        </p:spPr>
        <p:txBody>
          <a:bodyPr/>
          <a:lstStyle/>
          <a:p>
            <a:r>
              <a:rPr lang="en-US" dirty="0">
                <a:latin typeface="Arial" panose="020B0604020202020204" pitchFamily="34" charset="0"/>
                <a:cs typeface="Arial" panose="020B0604020202020204" pitchFamily="34" charset="0"/>
              </a:rPr>
              <a:t>The ACC Product Line-Up</a:t>
            </a:r>
          </a:p>
        </p:txBody>
      </p:sp>
      <p:graphicFrame>
        <p:nvGraphicFramePr>
          <p:cNvPr id="11" name="Table 10">
            <a:extLst>
              <a:ext uri="{FF2B5EF4-FFF2-40B4-BE49-F238E27FC236}">
                <a16:creationId xmlns:a16="http://schemas.microsoft.com/office/drawing/2014/main" id="{A0AE2480-CFDB-A6EF-EA35-2F709FF316D1}"/>
              </a:ext>
            </a:extLst>
          </p:cNvPr>
          <p:cNvGraphicFramePr>
            <a:graphicFrameLocks noGrp="1"/>
          </p:cNvGraphicFramePr>
          <p:nvPr>
            <p:extLst>
              <p:ext uri="{D42A27DB-BD31-4B8C-83A1-F6EECF244321}">
                <p14:modId xmlns:p14="http://schemas.microsoft.com/office/powerpoint/2010/main" val="3589234751"/>
              </p:ext>
            </p:extLst>
          </p:nvPr>
        </p:nvGraphicFramePr>
        <p:xfrm>
          <a:off x="949036" y="1731820"/>
          <a:ext cx="16389927" cy="8296634"/>
        </p:xfrm>
        <a:graphic>
          <a:graphicData uri="http://schemas.openxmlformats.org/drawingml/2006/table">
            <a:tbl>
              <a:tblPr firstRow="1" bandRow="1">
                <a:tableStyleId>{8EC20E35-A176-4012-BC5E-935CFFF8708E}</a:tableStyleId>
              </a:tblPr>
              <a:tblGrid>
                <a:gridCol w="4024746">
                  <a:extLst>
                    <a:ext uri="{9D8B030D-6E8A-4147-A177-3AD203B41FA5}">
                      <a16:colId xmlns:a16="http://schemas.microsoft.com/office/drawing/2014/main" val="2744641235"/>
                    </a:ext>
                  </a:extLst>
                </a:gridCol>
                <a:gridCol w="7467600">
                  <a:extLst>
                    <a:ext uri="{9D8B030D-6E8A-4147-A177-3AD203B41FA5}">
                      <a16:colId xmlns:a16="http://schemas.microsoft.com/office/drawing/2014/main" val="1387669140"/>
                    </a:ext>
                  </a:extLst>
                </a:gridCol>
                <a:gridCol w="4897581">
                  <a:extLst>
                    <a:ext uri="{9D8B030D-6E8A-4147-A177-3AD203B41FA5}">
                      <a16:colId xmlns:a16="http://schemas.microsoft.com/office/drawing/2014/main" val="35051059"/>
                    </a:ext>
                  </a:extLst>
                </a:gridCol>
              </a:tblGrid>
              <a:tr h="447927">
                <a:tc>
                  <a:txBody>
                    <a:bodyPr/>
                    <a:lstStyle/>
                    <a:p>
                      <a:r>
                        <a:rPr lang="en-US" dirty="0">
                          <a:latin typeface="Arial" panose="020B0604020202020204" pitchFamily="34" charset="0"/>
                          <a:cs typeface="Arial" panose="020B0604020202020204" pitchFamily="34" charset="0"/>
                        </a:rPr>
                        <a:t>Product</a:t>
                      </a:r>
                    </a:p>
                  </a:txBody>
                  <a:tcPr/>
                </a:tc>
                <a:tc>
                  <a:txBody>
                    <a:bodyPr/>
                    <a:lstStyle/>
                    <a:p>
                      <a:r>
                        <a:rPr lang="en-US" dirty="0">
                          <a:latin typeface="Arial" panose="020B0604020202020204" pitchFamily="34" charset="0"/>
                          <a:cs typeface="Arial" panose="020B0604020202020204" pitchFamily="34" charset="0"/>
                        </a:rPr>
                        <a:t>Core Function</a:t>
                      </a:r>
                    </a:p>
                  </a:txBody>
                  <a:tcPr/>
                </a:tc>
                <a:tc>
                  <a:txBody>
                    <a:bodyPr/>
                    <a:lstStyle/>
                    <a:p>
                      <a:r>
                        <a:rPr lang="en-US" dirty="0">
                          <a:latin typeface="Arial" panose="020B0604020202020204" pitchFamily="34" charset="0"/>
                          <a:cs typeface="Arial" panose="020B0604020202020204" pitchFamily="34" charset="0"/>
                        </a:rPr>
                        <a:t>Typical Users</a:t>
                      </a:r>
                    </a:p>
                  </a:txBody>
                  <a:tcPr/>
                </a:tc>
                <a:extLst>
                  <a:ext uri="{0D108BD9-81ED-4DB2-BD59-A6C34878D82A}">
                    <a16:rowId xmlns:a16="http://schemas.microsoft.com/office/drawing/2014/main" val="3033772028"/>
                  </a:ext>
                </a:extLst>
              </a:tr>
              <a:tr h="1136436">
                <a:tc>
                  <a:txBody>
                    <a:bodyPr/>
                    <a:lstStyle/>
                    <a:p>
                      <a:r>
                        <a:rPr lang="en-US" dirty="0">
                          <a:latin typeface="Arial" panose="020B0604020202020204" pitchFamily="34" charset="0"/>
                          <a:cs typeface="Arial" panose="020B0604020202020204" pitchFamily="34" charset="0"/>
                        </a:rPr>
                        <a:t>Docs</a:t>
                      </a:r>
                    </a:p>
                  </a:txBody>
                  <a:tcPr/>
                </a:tc>
                <a:tc>
                  <a:txBody>
                    <a:bodyPr/>
                    <a:lstStyle/>
                    <a:p>
                      <a:r>
                        <a:rPr lang="en-US" dirty="0">
                          <a:latin typeface="Arial" panose="020B0604020202020204" pitchFamily="34" charset="0"/>
                          <a:cs typeface="Arial" panose="020B0604020202020204" pitchFamily="34" charset="0"/>
                        </a:rPr>
                        <a:t>Centralized file management, version control, mark-ups, issues</a:t>
                      </a:r>
                    </a:p>
                  </a:txBody>
                  <a:tcPr/>
                </a:tc>
                <a:tc>
                  <a:txBody>
                    <a:bodyPr/>
                    <a:lstStyle/>
                    <a:p>
                      <a:r>
                        <a:rPr lang="en-US" dirty="0">
                          <a:latin typeface="Arial" panose="020B0604020202020204" pitchFamily="34" charset="0"/>
                          <a:cs typeface="Arial" panose="020B0604020202020204" pitchFamily="34" charset="0"/>
                        </a:rPr>
                        <a:t>Entire project team</a:t>
                      </a:r>
                    </a:p>
                  </a:txBody>
                  <a:tcPr anchor="ctr"/>
                </a:tc>
                <a:extLst>
                  <a:ext uri="{0D108BD9-81ED-4DB2-BD59-A6C34878D82A}">
                    <a16:rowId xmlns:a16="http://schemas.microsoft.com/office/drawing/2014/main" val="3164696326"/>
                  </a:ext>
                </a:extLst>
              </a:tr>
              <a:tr h="1297808">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Build</a:t>
                      </a:r>
                    </a:p>
                  </a:txBody>
                  <a:tcPr/>
                </a:tc>
                <a:tc>
                  <a:txBody>
                    <a:bodyPr/>
                    <a:lstStyle/>
                    <a:p>
                      <a:r>
                        <a:rPr lang="en-US" dirty="0">
                          <a:latin typeface="Arial" panose="020B0604020202020204" pitchFamily="34" charset="0"/>
                          <a:cs typeface="Arial" panose="020B0604020202020204" pitchFamily="34" charset="0"/>
                        </a:rPr>
                        <a:t>Field execution tools: RFIs, submittals, daily logs, cost &amp; schedule tracking</a:t>
                      </a: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PMs, supers, foremen, field engineers</a:t>
                      </a:r>
                    </a:p>
                    <a:p>
                      <a:endParaRPr 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1181895799"/>
                  </a:ext>
                </a:extLst>
              </a:tr>
              <a:tr h="1121184">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Takeoff</a:t>
                      </a: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Unified 2D &amp; 3D quantity takeoff with classification mapping and live inventory</a:t>
                      </a:r>
                    </a:p>
                    <a:p>
                      <a:endParaRPr lang="en-US" dirty="0">
                        <a:latin typeface="Arial" panose="020B0604020202020204" pitchFamily="34" charset="0"/>
                        <a:cs typeface="Arial" panose="020B0604020202020204" pitchFamily="34" charset="0"/>
                      </a:endParaRP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Estimators, pre-construction teams</a:t>
                      </a:r>
                    </a:p>
                    <a:p>
                      <a:endParaRPr 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4226282204"/>
                  </a:ext>
                </a:extLst>
              </a:tr>
              <a:tr h="1300001">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Design Collaboration</a:t>
                      </a:r>
                    </a:p>
                    <a:p>
                      <a:pPr marL="0" marR="0" lvl="0" indent="0" algn="l" defTabSz="1371600" rtl="0" eaLnBrk="1" fontAlgn="auto" latinLnBrk="0" hangingPunct="1">
                        <a:lnSpc>
                          <a:spcPct val="100000"/>
                        </a:lnSpc>
                        <a:spcBef>
                          <a:spcPts val="0"/>
                        </a:spcBef>
                        <a:spcAft>
                          <a:spcPts val="0"/>
                        </a:spcAft>
                        <a:buClrTx/>
                        <a:buSzTx/>
                        <a:buFontTx/>
                        <a:buNone/>
                        <a:tabLst/>
                        <a:defRPr/>
                      </a:pPr>
                      <a:endParaRPr lang="en-US" dirty="0">
                        <a:latin typeface="Arial" panose="020B0604020202020204" pitchFamily="34" charset="0"/>
                        <a:cs typeface="Arial" panose="020B0604020202020204" pitchFamily="34" charset="0"/>
                      </a:endParaRPr>
                    </a:p>
                  </a:txBody>
                  <a:tcP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Package-based model exchange, timeline tracking, and change visualization across disciplines</a:t>
                      </a:r>
                    </a:p>
                    <a:p>
                      <a:pPr algn="l"/>
                      <a:endParaRPr lang="en-US" dirty="0">
                        <a:latin typeface="Arial" panose="020B0604020202020204" pitchFamily="34" charset="0"/>
                        <a:cs typeface="Arial" panose="020B0604020202020204" pitchFamily="34" charset="0"/>
                      </a:endParaRPr>
                    </a:p>
                  </a:txBody>
                  <a:tcPr anchor="ctr"/>
                </a:tc>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Architects, engineers, BIM leads, VDC managers</a:t>
                      </a:r>
                    </a:p>
                    <a:p>
                      <a:endParaRPr lang="en-US" dirty="0">
                        <a:latin typeface="Arial" panose="020B0604020202020204" pitchFamily="34" charset="0"/>
                        <a:cs typeface="Arial" panose="020B0604020202020204" pitchFamily="34" charset="0"/>
                      </a:endParaRPr>
                    </a:p>
                  </a:txBody>
                  <a:tcPr anchor="ctr"/>
                </a:tc>
                <a:extLst>
                  <a:ext uri="{0D108BD9-81ED-4DB2-BD59-A6C34878D82A}">
                    <a16:rowId xmlns:a16="http://schemas.microsoft.com/office/drawing/2014/main" val="2197596694"/>
                  </a:ext>
                </a:extLst>
              </a:tr>
              <a:tr h="1304112">
                <a:tc>
                  <a:txBody>
                    <a:bodyPr/>
                    <a:lstStyle/>
                    <a:p>
                      <a:pPr marL="0" marR="0" lvl="0" indent="0" algn="l" defTabSz="13716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Model Coordination</a:t>
                      </a:r>
                    </a:p>
                  </a:txBody>
                  <a:tcPr/>
                </a:tc>
                <a:tc>
                  <a:txBody>
                    <a:bodyPr/>
                    <a:lstStyle/>
                    <a:p>
                      <a:r>
                        <a:rPr lang="en-US" dirty="0">
                          <a:latin typeface="Arial" panose="020B0604020202020204" pitchFamily="34" charset="0"/>
                          <a:cs typeface="Arial" panose="020B0604020202020204" pitchFamily="34" charset="0"/>
                        </a:rPr>
                        <a:t>Automated clash detection and issue tracking directly in the browser </a:t>
                      </a:r>
                    </a:p>
                  </a:txBody>
                  <a:tcPr anchor="ctr"/>
                </a:tc>
                <a:tc>
                  <a:txBody>
                    <a:bodyPr/>
                    <a:lstStyle/>
                    <a:p>
                      <a:r>
                        <a:rPr lang="en-US" dirty="0">
                          <a:latin typeface="Arial" panose="020B0604020202020204" pitchFamily="34" charset="0"/>
                          <a:cs typeface="Arial" panose="020B0604020202020204" pitchFamily="34" charset="0"/>
                        </a:rPr>
                        <a:t>VDC coordinators, BIM managers </a:t>
                      </a:r>
                    </a:p>
                  </a:txBody>
                  <a:tcPr anchor="ctr"/>
                </a:tc>
                <a:extLst>
                  <a:ext uri="{0D108BD9-81ED-4DB2-BD59-A6C34878D82A}">
                    <a16:rowId xmlns:a16="http://schemas.microsoft.com/office/drawing/2014/main" val="2057913960"/>
                  </a:ext>
                </a:extLst>
              </a:tr>
              <a:tr h="964046">
                <a:tc>
                  <a:txBody>
                    <a:bodyPr/>
                    <a:lstStyle/>
                    <a:p>
                      <a:r>
                        <a:rPr lang="en-US">
                          <a:latin typeface="Arial" panose="020B0604020202020204" pitchFamily="34" charset="0"/>
                          <a:cs typeface="Arial" panose="020B0604020202020204" pitchFamily="34" charset="0"/>
                        </a:rPr>
                        <a:t>Insight	</a:t>
                      </a:r>
                    </a:p>
                  </a:txBody>
                  <a:tcPr/>
                </a:tc>
                <a:tc>
                  <a:txBody>
                    <a:bodyPr/>
                    <a:lstStyle/>
                    <a:p>
                      <a:r>
                        <a:rPr lang="en-US" dirty="0">
                          <a:latin typeface="Arial" panose="020B0604020202020204" pitchFamily="34" charset="0"/>
                          <a:cs typeface="Arial" panose="020B0604020202020204" pitchFamily="34" charset="0"/>
                        </a:rPr>
                        <a:t>Dashboards, analytics, and machine-learning–driven risk indicators across projects</a:t>
                      </a:r>
                    </a:p>
                  </a:txBody>
                  <a:tcPr anchor="ctr"/>
                </a:tc>
                <a:tc>
                  <a:txBody>
                    <a:bodyPr/>
                    <a:lstStyle/>
                    <a:p>
                      <a:r>
                        <a:rPr lang="en-US" dirty="0">
                          <a:latin typeface="Arial" panose="020B0604020202020204" pitchFamily="34" charset="0"/>
                          <a:cs typeface="Arial" panose="020B0604020202020204" pitchFamily="34" charset="0"/>
                        </a:rPr>
                        <a:t>Project executives, PMs, quality &amp; safety leads</a:t>
                      </a:r>
                    </a:p>
                  </a:txBody>
                  <a:tcPr anchor="ctr"/>
                </a:tc>
                <a:extLst>
                  <a:ext uri="{0D108BD9-81ED-4DB2-BD59-A6C34878D82A}">
                    <a16:rowId xmlns:a16="http://schemas.microsoft.com/office/drawing/2014/main" val="350136995"/>
                  </a:ext>
                </a:extLst>
              </a:tr>
            </a:tbl>
          </a:graphicData>
        </a:graphic>
      </p:graphicFrame>
    </p:spTree>
    <p:extLst>
      <p:ext uri="{BB962C8B-B14F-4D97-AF65-F5344CB8AC3E}">
        <p14:creationId xmlns:p14="http://schemas.microsoft.com/office/powerpoint/2010/main" val="24860661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3BE73C-4EB1-BEBA-00FF-701E5A0374F1}"/>
            </a:ext>
          </a:extLst>
        </p:cNvPr>
        <p:cNvGrpSpPr/>
        <p:nvPr/>
      </p:nvGrpSpPr>
      <p:grpSpPr>
        <a:xfrm>
          <a:off x="0" y="0"/>
          <a:ext cx="0" cy="0"/>
          <a:chOff x="0" y="0"/>
          <a:chExt cx="0" cy="0"/>
        </a:xfrm>
      </p:grpSpPr>
      <p:pic>
        <p:nvPicPr>
          <p:cNvPr id="19" name="Picture 18">
            <a:extLst>
              <a:ext uri="{FF2B5EF4-FFF2-40B4-BE49-F238E27FC236}">
                <a16:creationId xmlns:a16="http://schemas.microsoft.com/office/drawing/2014/main" id="{693C8BE9-584F-0D4F-CC7E-DB59D1880038}"/>
              </a:ext>
            </a:extLst>
          </p:cNvPr>
          <p:cNvPicPr>
            <a:picLocks noChangeAspect="1"/>
          </p:cNvPicPr>
          <p:nvPr/>
        </p:nvPicPr>
        <p:blipFill>
          <a:blip r:embed="rId2"/>
          <a:stretch>
            <a:fillRect/>
          </a:stretch>
        </p:blipFill>
        <p:spPr>
          <a:xfrm>
            <a:off x="8027496" y="2683111"/>
            <a:ext cx="10038203" cy="5465724"/>
          </a:xfrm>
          <a:prstGeom prst="rect">
            <a:avLst/>
          </a:prstGeom>
        </p:spPr>
      </p:pic>
      <p:sp>
        <p:nvSpPr>
          <p:cNvPr id="2" name="Content Placeholder 1">
            <a:extLst>
              <a:ext uri="{FF2B5EF4-FFF2-40B4-BE49-F238E27FC236}">
                <a16:creationId xmlns:a16="http://schemas.microsoft.com/office/drawing/2014/main" id="{44D191B3-1210-6D92-3468-6FBDB3D44D02}"/>
              </a:ext>
            </a:extLst>
          </p:cNvPr>
          <p:cNvSpPr>
            <a:spLocks noGrp="1"/>
          </p:cNvSpPr>
          <p:nvPr>
            <p:ph idx="1"/>
          </p:nvPr>
        </p:nvSpPr>
        <p:spPr>
          <a:xfrm>
            <a:off x="550410" y="2418639"/>
            <a:ext cx="6929826" cy="7642011"/>
          </a:xfrm>
        </p:spPr>
        <p:txBody>
          <a:bodyPr>
            <a:noAutofit/>
          </a:body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Product Picker: Allows you to navigate between ACC modules (Docs, Takeoff, Build, Design Collaboration, Model Coordination, Insight).</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Project Selector: Lists every project you’re a member of; switch context in one click.</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Folders Pane: Shows the folder tree for the current project. Right-click the three dots ( ⋮ ) to add sub-folders or adjust permissions.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Upload Files: Drag-and-drop or browse to add PDFs, RVTs, DWGs, IFCs, etc. Versions auto-stack when you upload a file with the same name.</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File Table: Displays every file in the selected folder, with indicators for mark-ups, versions, and reviews.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User Menu: Access profile settings, notifications, help, and Sign Out.</a:t>
            </a:r>
          </a:p>
        </p:txBody>
      </p:sp>
      <p:sp>
        <p:nvSpPr>
          <p:cNvPr id="4" name="Title 3">
            <a:extLst>
              <a:ext uri="{FF2B5EF4-FFF2-40B4-BE49-F238E27FC236}">
                <a16:creationId xmlns:a16="http://schemas.microsoft.com/office/drawing/2014/main" id="{2EE0C8D2-B791-F7CA-DC06-47D6BA7439DB}"/>
              </a:ext>
            </a:extLst>
          </p:cNvPr>
          <p:cNvSpPr>
            <a:spLocks noGrp="1"/>
          </p:cNvSpPr>
          <p:nvPr>
            <p:ph type="title"/>
          </p:nvPr>
        </p:nvSpPr>
        <p:spPr>
          <a:xfrm>
            <a:off x="686560" y="920294"/>
            <a:ext cx="16814040" cy="775597"/>
          </a:xfrm>
        </p:spPr>
        <p:txBody>
          <a:bodyPr/>
          <a:lstStyle/>
          <a:p>
            <a:r>
              <a:rPr lang="en-US">
                <a:latin typeface="Arial" panose="020B0604020202020204" pitchFamily="34" charset="0"/>
                <a:cs typeface="Arial" panose="020B0604020202020204" pitchFamily="34" charset="0"/>
              </a:rPr>
              <a:t>Autodesk </a:t>
            </a:r>
            <a:r>
              <a:rPr lang="en-US" dirty="0">
                <a:latin typeface="Arial" panose="020B0604020202020204" pitchFamily="34" charset="0"/>
                <a:cs typeface="Arial" panose="020B0604020202020204" pitchFamily="34" charset="0"/>
              </a:rPr>
              <a:t>Docs user interface</a:t>
            </a:r>
          </a:p>
        </p:txBody>
      </p:sp>
      <p:pic>
        <p:nvPicPr>
          <p:cNvPr id="5" name="Graphic 4" descr="Badge 1 with solid fill">
            <a:extLst>
              <a:ext uri="{FF2B5EF4-FFF2-40B4-BE49-F238E27FC236}">
                <a16:creationId xmlns:a16="http://schemas.microsoft.com/office/drawing/2014/main" id="{94DE5C76-D9AA-0CC1-E385-138BF5B8D5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007833" y="2195976"/>
            <a:ext cx="445326" cy="445326"/>
          </a:xfrm>
          <a:prstGeom prst="rect">
            <a:avLst/>
          </a:prstGeom>
        </p:spPr>
      </p:pic>
      <p:pic>
        <p:nvPicPr>
          <p:cNvPr id="7" name="Graphic 6" descr="Badge with solid fill">
            <a:extLst>
              <a:ext uri="{FF2B5EF4-FFF2-40B4-BE49-F238E27FC236}">
                <a16:creationId xmlns:a16="http://schemas.microsoft.com/office/drawing/2014/main" id="{C4416B65-CB58-DE1F-3DE8-D3E5E2585B5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706004" y="2247982"/>
            <a:ext cx="457200" cy="457200"/>
          </a:xfrm>
          <a:prstGeom prst="rect">
            <a:avLst/>
          </a:prstGeom>
        </p:spPr>
      </p:pic>
      <p:pic>
        <p:nvPicPr>
          <p:cNvPr id="10" name="Graphic 9" descr="Badge 3 with solid fill">
            <a:extLst>
              <a:ext uri="{FF2B5EF4-FFF2-40B4-BE49-F238E27FC236}">
                <a16:creationId xmlns:a16="http://schemas.microsoft.com/office/drawing/2014/main" id="{4C10593D-CC8C-E363-645A-6574AD77B30E}"/>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923378" y="5780019"/>
            <a:ext cx="457200" cy="457200"/>
          </a:xfrm>
          <a:prstGeom prst="rect">
            <a:avLst/>
          </a:prstGeom>
        </p:spPr>
      </p:pic>
      <p:pic>
        <p:nvPicPr>
          <p:cNvPr id="12" name="Graphic 11" descr="Badge 4 with solid fill">
            <a:extLst>
              <a:ext uri="{FF2B5EF4-FFF2-40B4-BE49-F238E27FC236}">
                <a16:creationId xmlns:a16="http://schemas.microsoft.com/office/drawing/2014/main" id="{F7EEAABA-8190-8B28-51D0-45AEBDF668A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202465" y="4549591"/>
            <a:ext cx="457200" cy="457200"/>
          </a:xfrm>
          <a:prstGeom prst="rect">
            <a:avLst/>
          </a:prstGeom>
        </p:spPr>
      </p:pic>
      <p:pic>
        <p:nvPicPr>
          <p:cNvPr id="14" name="Graphic 13" descr="Badge 5 with solid fill">
            <a:extLst>
              <a:ext uri="{FF2B5EF4-FFF2-40B4-BE49-F238E27FC236}">
                <a16:creationId xmlns:a16="http://schemas.microsoft.com/office/drawing/2014/main" id="{89B0BF81-8E2E-1CF6-0B9F-0FD5DEF35AA9}"/>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973865" y="8290993"/>
            <a:ext cx="457200" cy="457200"/>
          </a:xfrm>
          <a:prstGeom prst="rect">
            <a:avLst/>
          </a:prstGeom>
        </p:spPr>
      </p:pic>
      <p:pic>
        <p:nvPicPr>
          <p:cNvPr id="16" name="Graphic 15" descr="Badge 6 with solid fill">
            <a:extLst>
              <a:ext uri="{FF2B5EF4-FFF2-40B4-BE49-F238E27FC236}">
                <a16:creationId xmlns:a16="http://schemas.microsoft.com/office/drawing/2014/main" id="{05F29CE6-1B12-2AE9-C6CB-22861B65BC30}"/>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7500600" y="3133093"/>
            <a:ext cx="457200" cy="457200"/>
          </a:xfrm>
          <a:prstGeom prst="rect">
            <a:avLst/>
          </a:prstGeom>
        </p:spPr>
      </p:pic>
      <p:sp>
        <p:nvSpPr>
          <p:cNvPr id="23" name="Rectangle 22">
            <a:extLst>
              <a:ext uri="{FF2B5EF4-FFF2-40B4-BE49-F238E27FC236}">
                <a16:creationId xmlns:a16="http://schemas.microsoft.com/office/drawing/2014/main" id="{D4AC81D1-A5D4-DFFF-DBEF-4482F7EC1E6C}"/>
              </a:ext>
            </a:extLst>
          </p:cNvPr>
          <p:cNvSpPr/>
          <p:nvPr/>
        </p:nvSpPr>
        <p:spPr>
          <a:xfrm>
            <a:off x="8007833" y="3076431"/>
            <a:ext cx="1309903" cy="2528842"/>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4" name="Rectangle 23">
            <a:extLst>
              <a:ext uri="{FF2B5EF4-FFF2-40B4-BE49-F238E27FC236}">
                <a16:creationId xmlns:a16="http://schemas.microsoft.com/office/drawing/2014/main" id="{C3E5529E-A5B3-0A0A-6781-C789A1FC64AE}"/>
              </a:ext>
            </a:extLst>
          </p:cNvPr>
          <p:cNvSpPr/>
          <p:nvPr/>
        </p:nvSpPr>
        <p:spPr>
          <a:xfrm>
            <a:off x="9380578" y="2838181"/>
            <a:ext cx="1115881" cy="225638"/>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6" name="Rectangle 25">
            <a:extLst>
              <a:ext uri="{FF2B5EF4-FFF2-40B4-BE49-F238E27FC236}">
                <a16:creationId xmlns:a16="http://schemas.microsoft.com/office/drawing/2014/main" id="{88150B7A-52B2-44CA-A69C-0A0CF975EBDA}"/>
              </a:ext>
            </a:extLst>
          </p:cNvPr>
          <p:cNvSpPr/>
          <p:nvPr/>
        </p:nvSpPr>
        <p:spPr>
          <a:xfrm>
            <a:off x="9380578" y="4762583"/>
            <a:ext cx="1696523" cy="2183162"/>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7" name="Rectangle 26">
            <a:extLst>
              <a:ext uri="{FF2B5EF4-FFF2-40B4-BE49-F238E27FC236}">
                <a16:creationId xmlns:a16="http://schemas.microsoft.com/office/drawing/2014/main" id="{4EDAAA0A-7B34-D931-FE3C-D6A3FC969365}"/>
              </a:ext>
            </a:extLst>
          </p:cNvPr>
          <p:cNvSpPr/>
          <p:nvPr/>
        </p:nvSpPr>
        <p:spPr>
          <a:xfrm>
            <a:off x="17676925" y="2851020"/>
            <a:ext cx="388774" cy="225412"/>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8" name="Rectangle 27">
            <a:extLst>
              <a:ext uri="{FF2B5EF4-FFF2-40B4-BE49-F238E27FC236}">
                <a16:creationId xmlns:a16="http://schemas.microsoft.com/office/drawing/2014/main" id="{C7F149FD-9790-FB25-22A6-524E46B00211}"/>
              </a:ext>
            </a:extLst>
          </p:cNvPr>
          <p:cNvSpPr/>
          <p:nvPr/>
        </p:nvSpPr>
        <p:spPr>
          <a:xfrm>
            <a:off x="11139943" y="5780018"/>
            <a:ext cx="6817857" cy="2410625"/>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9" name="Rectangle 28">
            <a:extLst>
              <a:ext uri="{FF2B5EF4-FFF2-40B4-BE49-F238E27FC236}">
                <a16:creationId xmlns:a16="http://schemas.microsoft.com/office/drawing/2014/main" id="{3EC7AE03-41A7-92DF-6911-A6528A7804E6}"/>
              </a:ext>
            </a:extLst>
          </p:cNvPr>
          <p:cNvSpPr/>
          <p:nvPr/>
        </p:nvSpPr>
        <p:spPr>
          <a:xfrm>
            <a:off x="11139943" y="4995755"/>
            <a:ext cx="1158737" cy="35210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1" name="Rectangle 20">
            <a:extLst>
              <a:ext uri="{FF2B5EF4-FFF2-40B4-BE49-F238E27FC236}">
                <a16:creationId xmlns:a16="http://schemas.microsoft.com/office/drawing/2014/main" id="{6ED9642C-F1B0-1B30-74C6-292D29322BE7}"/>
              </a:ext>
            </a:extLst>
          </p:cNvPr>
          <p:cNvSpPr/>
          <p:nvPr/>
        </p:nvSpPr>
        <p:spPr>
          <a:xfrm>
            <a:off x="8007833" y="2851019"/>
            <a:ext cx="1309903" cy="181086"/>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Tree>
    <p:extLst>
      <p:ext uri="{BB962C8B-B14F-4D97-AF65-F5344CB8AC3E}">
        <p14:creationId xmlns:p14="http://schemas.microsoft.com/office/powerpoint/2010/main" val="2178889223"/>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EE437A-8E09-2F11-F161-524052757348}"/>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E8A27A0-D20F-2502-6B60-5B68F13D3BB4}"/>
              </a:ext>
            </a:extLst>
          </p:cNvPr>
          <p:cNvSpPr>
            <a:spLocks noGrp="1"/>
          </p:cNvSpPr>
          <p:nvPr>
            <p:ph idx="1"/>
          </p:nvPr>
        </p:nvSpPr>
        <p:spPr>
          <a:xfrm>
            <a:off x="736980" y="2377440"/>
            <a:ext cx="8140320" cy="7178040"/>
          </a:xfrm>
        </p:spPr>
        <p:txBody>
          <a:bodyPr>
            <a:normAutofit/>
          </a:bodyPr>
          <a:lstStyle/>
          <a:p>
            <a:pPr>
              <a:spcBef>
                <a:spcPts val="2000"/>
              </a:spcBef>
            </a:pPr>
            <a:r>
              <a:rPr lang="en-US" sz="2800" dirty="0">
                <a:latin typeface="Arial" panose="020B0604020202020204" pitchFamily="34" charset="0"/>
                <a:cs typeface="Arial" panose="020B0604020202020204" pitchFamily="34" charset="0"/>
              </a:rPr>
              <a:t>Automated versioning and change history.</a:t>
            </a:r>
          </a:p>
          <a:p>
            <a:pPr>
              <a:spcBef>
                <a:spcPts val="2000"/>
              </a:spcBef>
            </a:pPr>
            <a:r>
              <a:rPr lang="en-US" sz="2800" dirty="0">
                <a:latin typeface="Arial" panose="020B0604020202020204" pitchFamily="34" charset="0"/>
                <a:cs typeface="Arial" panose="020B0604020202020204" pitchFamily="34" charset="0"/>
              </a:rPr>
              <a:t>Markup import from AutoCAD and PDF, rich 3D issue call-outs. </a:t>
            </a:r>
          </a:p>
          <a:p>
            <a:pPr>
              <a:spcBef>
                <a:spcPts val="2000"/>
              </a:spcBef>
            </a:pPr>
            <a:r>
              <a:rPr lang="en-US" sz="2800" dirty="0">
                <a:latin typeface="Arial" panose="020B0604020202020204" pitchFamily="34" charset="0"/>
                <a:cs typeface="Arial" panose="020B0604020202020204" pitchFamily="34" charset="0"/>
              </a:rPr>
              <a:t>Granular folder-level permissions.</a:t>
            </a:r>
          </a:p>
          <a:p>
            <a:pPr>
              <a:spcBef>
                <a:spcPts val="2000"/>
              </a:spcBef>
            </a:pPr>
            <a:r>
              <a:rPr lang="en-US" sz="2800" dirty="0">
                <a:latin typeface="Arial" panose="020B0604020202020204" pitchFamily="34" charset="0"/>
                <a:cs typeface="Arial" panose="020B0604020202020204" pitchFamily="34" charset="0"/>
              </a:rPr>
              <a:t>Integrated issues list that feeds Build and Model Coordination. </a:t>
            </a:r>
          </a:p>
          <a:p>
            <a:pPr>
              <a:spcBef>
                <a:spcPts val="2000"/>
              </a:spcBef>
            </a:pPr>
            <a:r>
              <a:rPr lang="en-US" sz="2800" dirty="0">
                <a:latin typeface="Arial" panose="020B0604020202020204" pitchFamily="34" charset="0"/>
                <a:cs typeface="Arial" panose="020B0604020202020204" pitchFamily="34" charset="0"/>
              </a:rPr>
              <a:t>Approval workflows for submittals and design packages.</a:t>
            </a:r>
          </a:p>
        </p:txBody>
      </p:sp>
      <p:pic>
        <p:nvPicPr>
          <p:cNvPr id="6" name="Picture 5" descr="A screenshot of a computer&#10;&#10;Description automatically generated">
            <a:extLst>
              <a:ext uri="{FF2B5EF4-FFF2-40B4-BE49-F238E27FC236}">
                <a16:creationId xmlns:a16="http://schemas.microsoft.com/office/drawing/2014/main" id="{D5EEA504-62D3-681C-EF6B-5BE92E8D65CE}"/>
              </a:ext>
            </a:extLst>
          </p:cNvPr>
          <p:cNvPicPr>
            <a:picLocks noChangeAspect="1"/>
          </p:cNvPicPr>
          <p:nvPr/>
        </p:nvPicPr>
        <p:blipFill>
          <a:blip r:embed="rId2"/>
          <a:stretch>
            <a:fillRect/>
          </a:stretch>
        </p:blipFill>
        <p:spPr>
          <a:xfrm>
            <a:off x="9144000" y="2403032"/>
            <a:ext cx="8815306" cy="5487527"/>
          </a:xfrm>
          <a:prstGeom prst="rect">
            <a:avLst/>
          </a:prstGeom>
          <a:noFill/>
        </p:spPr>
      </p:pic>
      <p:sp>
        <p:nvSpPr>
          <p:cNvPr id="4" name="Title 3">
            <a:extLst>
              <a:ext uri="{FF2B5EF4-FFF2-40B4-BE49-F238E27FC236}">
                <a16:creationId xmlns:a16="http://schemas.microsoft.com/office/drawing/2014/main" id="{7C2CBFC6-4487-030F-8330-386A6F2CA78E}"/>
              </a:ext>
            </a:extLst>
          </p:cNvPr>
          <p:cNvSpPr>
            <a:spLocks noGrp="1"/>
          </p:cNvSpPr>
          <p:nvPr>
            <p:ph type="title"/>
          </p:nvPr>
        </p:nvSpPr>
        <p:spPr>
          <a:xfrm>
            <a:off x="736980" y="731521"/>
            <a:ext cx="16814040" cy="775597"/>
          </a:xfrm>
        </p:spPr>
        <p:txBody>
          <a:bodyPr wrap="square" anchor="t">
            <a:normAutofit/>
          </a:bodyPr>
          <a:lstStyle/>
          <a:p>
            <a:r>
              <a:rPr lang="en-US" dirty="0">
                <a:latin typeface="Arial" panose="020B0604020202020204" pitchFamily="34" charset="0"/>
                <a:cs typeface="Arial" panose="020B0604020202020204" pitchFamily="34" charset="0"/>
              </a:rPr>
              <a:t>Autodesk Docs: What it solves</a:t>
            </a:r>
          </a:p>
        </p:txBody>
      </p:sp>
    </p:spTree>
    <p:extLst>
      <p:ext uri="{BB962C8B-B14F-4D97-AF65-F5344CB8AC3E}">
        <p14:creationId xmlns:p14="http://schemas.microsoft.com/office/powerpoint/2010/main" val="3532869280"/>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1EAD27-FB30-0EE8-9FFF-A32D442FBA86}"/>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FC0269A6-F4AE-D2E1-C0DC-F9EC8AC9A5B0}"/>
              </a:ext>
            </a:extLst>
          </p:cNvPr>
          <p:cNvPicPr>
            <a:picLocks noGrp="1" noRot="1" noChangeAspect="1" noMove="1" noResize="1" noEditPoints="1" noAdjustHandles="1" noChangeArrowheads="1" noChangeShapeType="1" noCrop="1"/>
          </p:cNvPicPr>
          <p:nvPr/>
        </p:nvPicPr>
        <p:blipFill>
          <a:blip r:embed="rId2"/>
          <a:stretch>
            <a:fillRect/>
          </a:stretch>
        </p:blipFill>
        <p:spPr>
          <a:xfrm>
            <a:off x="8007833" y="2615606"/>
            <a:ext cx="9450979" cy="5817693"/>
          </a:xfrm>
          <a:prstGeom prst="rect">
            <a:avLst/>
          </a:prstGeom>
        </p:spPr>
      </p:pic>
      <p:sp>
        <p:nvSpPr>
          <p:cNvPr id="2" name="Content Placeholder 1">
            <a:extLst>
              <a:ext uri="{FF2B5EF4-FFF2-40B4-BE49-F238E27FC236}">
                <a16:creationId xmlns:a16="http://schemas.microsoft.com/office/drawing/2014/main" id="{5F91D167-0DE0-F304-41A8-27FB7045287F}"/>
              </a:ext>
            </a:extLst>
          </p:cNvPr>
          <p:cNvSpPr>
            <a:spLocks noGrp="1"/>
          </p:cNvSpPr>
          <p:nvPr>
            <p:ph idx="1"/>
          </p:nvPr>
        </p:nvSpPr>
        <p:spPr>
          <a:xfrm>
            <a:off x="553053" y="2113838"/>
            <a:ext cx="6929826" cy="7642011"/>
          </a:xfrm>
        </p:spPr>
        <p:txBody>
          <a:bodyPr>
            <a:noAutofit/>
          </a:body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Left toolbar: Use these icons to jump between sheets or 3D views, filter the model by category or level, review all mark-ups, track open issues, and locate tagged assets. Everything you need for navigation and coordination lives here.</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Top-left version selector: Click the file name drop-down to switch between published versions of the sheet.</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Bottom viewer toolbar: Pan, zoom, fit-to-view, measure distances or areas, and open the Properties panel; think of it as your toolkit for interacting with and inspecting the drawing itself.</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Right toolbar: Create markups (rectangles, clouds, callouts) or drop an issue pin to capture feedback.</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Compare tool: Use the compare tool (upper-right) to overlay or side-by-side two sheet versions, with added, removed, and modified elements auto-highlighted so design changes are crystal-clear.</a:t>
            </a:r>
          </a:p>
          <a:p>
            <a:pPr marL="0" indent="0">
              <a:spcBef>
                <a:spcPts val="2000"/>
              </a:spcBef>
              <a:buNone/>
            </a:pPr>
            <a:endParaRPr lang="en-US" sz="2000"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BB8A8243-3203-2213-FCC6-E1E3B8C1137B}"/>
              </a:ext>
            </a:extLst>
          </p:cNvPr>
          <p:cNvSpPr>
            <a:spLocks noGrp="1"/>
          </p:cNvSpPr>
          <p:nvPr>
            <p:ph type="title"/>
          </p:nvPr>
        </p:nvSpPr>
        <p:spPr>
          <a:xfrm>
            <a:off x="686560" y="920294"/>
            <a:ext cx="16814040" cy="775597"/>
          </a:xfrm>
        </p:spPr>
        <p:txBody>
          <a:bodyPr/>
          <a:lstStyle/>
          <a:p>
            <a:r>
              <a:rPr lang="en-US" dirty="0">
                <a:latin typeface="Arial" panose="020B0604020202020204" pitchFamily="34" charset="0"/>
                <a:cs typeface="Arial" panose="020B0604020202020204" pitchFamily="34" charset="0"/>
              </a:rPr>
              <a:t>Autodesk Docs: Working with 2D sheets</a:t>
            </a:r>
          </a:p>
        </p:txBody>
      </p:sp>
      <p:pic>
        <p:nvPicPr>
          <p:cNvPr id="5" name="Graphic 4" descr="Badge 1 with solid fill">
            <a:extLst>
              <a:ext uri="{FF2B5EF4-FFF2-40B4-BE49-F238E27FC236}">
                <a16:creationId xmlns:a16="http://schemas.microsoft.com/office/drawing/2014/main" id="{A9FFBAFB-FAA1-6083-7AD7-ED3472520C3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270945" y="2949022"/>
            <a:ext cx="445326" cy="445326"/>
          </a:xfrm>
          <a:prstGeom prst="rect">
            <a:avLst/>
          </a:prstGeom>
        </p:spPr>
      </p:pic>
      <p:pic>
        <p:nvPicPr>
          <p:cNvPr id="7" name="Graphic 6" descr="Badge with solid fill">
            <a:extLst>
              <a:ext uri="{FF2B5EF4-FFF2-40B4-BE49-F238E27FC236}">
                <a16:creationId xmlns:a16="http://schemas.microsoft.com/office/drawing/2014/main" id="{8495B4B2-EE64-51E4-4F7A-96D492CE28D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118600" y="2117412"/>
            <a:ext cx="457200" cy="457200"/>
          </a:xfrm>
          <a:prstGeom prst="rect">
            <a:avLst/>
          </a:prstGeom>
        </p:spPr>
      </p:pic>
      <p:pic>
        <p:nvPicPr>
          <p:cNvPr id="10" name="Graphic 9" descr="Badge 3 with solid fill">
            <a:extLst>
              <a:ext uri="{FF2B5EF4-FFF2-40B4-BE49-F238E27FC236}">
                <a16:creationId xmlns:a16="http://schemas.microsoft.com/office/drawing/2014/main" id="{C437D1F2-21A2-11E6-F1BD-D17067B42E4A}"/>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259820" y="7605396"/>
            <a:ext cx="457200" cy="457200"/>
          </a:xfrm>
          <a:prstGeom prst="rect">
            <a:avLst/>
          </a:prstGeom>
        </p:spPr>
      </p:pic>
      <p:pic>
        <p:nvPicPr>
          <p:cNvPr id="12" name="Graphic 11" descr="Badge 4 with solid fill">
            <a:extLst>
              <a:ext uri="{FF2B5EF4-FFF2-40B4-BE49-F238E27FC236}">
                <a16:creationId xmlns:a16="http://schemas.microsoft.com/office/drawing/2014/main" id="{AA2E9264-5F94-2C42-53AA-2E28669B3D9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6390620" y="6414182"/>
            <a:ext cx="457200" cy="457200"/>
          </a:xfrm>
          <a:prstGeom prst="rect">
            <a:avLst/>
          </a:prstGeom>
        </p:spPr>
      </p:pic>
      <p:sp>
        <p:nvSpPr>
          <p:cNvPr id="23" name="Rectangle 22">
            <a:extLst>
              <a:ext uri="{FF2B5EF4-FFF2-40B4-BE49-F238E27FC236}">
                <a16:creationId xmlns:a16="http://schemas.microsoft.com/office/drawing/2014/main" id="{284CF6C2-D3EA-B311-11EF-ADCD1D646195}"/>
              </a:ext>
            </a:extLst>
          </p:cNvPr>
          <p:cNvSpPr/>
          <p:nvPr/>
        </p:nvSpPr>
        <p:spPr>
          <a:xfrm>
            <a:off x="8007833" y="2851020"/>
            <a:ext cx="236281" cy="1387605"/>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4" name="Rectangle 23">
            <a:extLst>
              <a:ext uri="{FF2B5EF4-FFF2-40B4-BE49-F238E27FC236}">
                <a16:creationId xmlns:a16="http://schemas.microsoft.com/office/drawing/2014/main" id="{B6FDBA7A-D025-1E08-5492-67DBA0B6A54B}"/>
              </a:ext>
            </a:extLst>
          </p:cNvPr>
          <p:cNvSpPr/>
          <p:nvPr/>
        </p:nvSpPr>
        <p:spPr>
          <a:xfrm>
            <a:off x="8028119" y="2574612"/>
            <a:ext cx="1319081" cy="189911"/>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6" name="Rectangle 25">
            <a:extLst>
              <a:ext uri="{FF2B5EF4-FFF2-40B4-BE49-F238E27FC236}">
                <a16:creationId xmlns:a16="http://schemas.microsoft.com/office/drawing/2014/main" id="{C1BA1913-A671-7739-4B3E-2522E8B42748}"/>
              </a:ext>
            </a:extLst>
          </p:cNvPr>
          <p:cNvSpPr/>
          <p:nvPr/>
        </p:nvSpPr>
        <p:spPr>
          <a:xfrm>
            <a:off x="16934343" y="3063819"/>
            <a:ext cx="457200" cy="3766472"/>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7" name="Rectangle 26">
            <a:extLst>
              <a:ext uri="{FF2B5EF4-FFF2-40B4-BE49-F238E27FC236}">
                <a16:creationId xmlns:a16="http://schemas.microsoft.com/office/drawing/2014/main" id="{59246BBA-C0C9-382F-930B-A9A8348C3C12}"/>
              </a:ext>
            </a:extLst>
          </p:cNvPr>
          <p:cNvSpPr/>
          <p:nvPr/>
        </p:nvSpPr>
        <p:spPr>
          <a:xfrm>
            <a:off x="16847820" y="2601304"/>
            <a:ext cx="265430" cy="249716"/>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sp>
        <p:nvSpPr>
          <p:cNvPr id="29" name="Rectangle 28">
            <a:extLst>
              <a:ext uri="{FF2B5EF4-FFF2-40B4-BE49-F238E27FC236}">
                <a16:creationId xmlns:a16="http://schemas.microsoft.com/office/drawing/2014/main" id="{183C80D4-32CF-4F45-7B2E-AD13D2511BA4}"/>
              </a:ext>
            </a:extLst>
          </p:cNvPr>
          <p:cNvSpPr/>
          <p:nvPr/>
        </p:nvSpPr>
        <p:spPr>
          <a:xfrm>
            <a:off x="11379293" y="8062596"/>
            <a:ext cx="3017804" cy="457200"/>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8" name="Graphic 7" descr="Badge 5 with solid fill">
            <a:extLst>
              <a:ext uri="{FF2B5EF4-FFF2-40B4-BE49-F238E27FC236}">
                <a16:creationId xmlns:a16="http://schemas.microsoft.com/office/drawing/2014/main" id="{EDB2D0F2-F22E-8AC1-F8DE-A4A134AA61C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6589086" y="2136953"/>
            <a:ext cx="457200" cy="457200"/>
          </a:xfrm>
          <a:prstGeom prst="rect">
            <a:avLst/>
          </a:prstGeom>
        </p:spPr>
      </p:pic>
    </p:spTree>
    <p:extLst>
      <p:ext uri="{BB962C8B-B14F-4D97-AF65-F5344CB8AC3E}">
        <p14:creationId xmlns:p14="http://schemas.microsoft.com/office/powerpoint/2010/main" val="2625244641"/>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FF363B-273A-9F25-252B-A1416DA9E34B}"/>
            </a:ext>
          </a:extLst>
        </p:cNvPr>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701E4F8-76F8-D7FD-066A-D4616C88AD72}"/>
              </a:ext>
            </a:extLst>
          </p:cNvPr>
          <p:cNvSpPr>
            <a:spLocks noGrp="1"/>
          </p:cNvSpPr>
          <p:nvPr>
            <p:ph idx="1"/>
          </p:nvPr>
        </p:nvSpPr>
        <p:spPr>
          <a:xfrm>
            <a:off x="553053" y="2113838"/>
            <a:ext cx="6929826" cy="7642011"/>
          </a:xfrm>
        </p:spPr>
        <p:txBody>
          <a:bodyPr>
            <a:noAutofit/>
          </a:bodyPr>
          <a:lstStyle/>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Model Browser: Navigate the entire Revit model tree, filter by level, category, or discipline, and isolate specific elements; selecting an item here highlights it in the viewer for focused inspection.</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Bottom Viewer toolbar: Access core view controls (pan, orbit, zoom), activate section analysis to slice the model, launch measurement tools, and toggle the Properties pane. All the interaction tools for 3D exploration in one strip.</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Properties panel: Displays type and instance data for any selected object: dimensions, materials, phase, and custom parameters, so you can verify design intent or gather quantities directly from model metadata.</a:t>
            </a:r>
          </a:p>
          <a:p>
            <a:pPr marL="514350" indent="-514350">
              <a:spcBef>
                <a:spcPts val="2000"/>
              </a:spcBef>
              <a:buFont typeface="+mj-lt"/>
              <a:buAutoNum type="arabicPeriod"/>
            </a:pPr>
            <a:r>
              <a:rPr lang="en-US" sz="2000" dirty="0" err="1">
                <a:latin typeface="Arial" panose="020B0604020202020204" pitchFamily="34" charset="0"/>
                <a:cs typeface="Arial" panose="020B0604020202020204" pitchFamily="34" charset="0"/>
              </a:rPr>
              <a:t>ViewCube</a:t>
            </a:r>
            <a:r>
              <a:rPr lang="en-US" sz="2000" dirty="0">
                <a:latin typeface="Arial" panose="020B0604020202020204" pitchFamily="34" charset="0"/>
                <a:cs typeface="Arial" panose="020B0604020202020204" pitchFamily="34" charset="0"/>
              </a:rPr>
              <a:t>: Click or drag this cube to snap to orthographic views, orbit freely, or reorient to any face, making it easy to understand spatial relationships from multiple angles.</a:t>
            </a:r>
          </a:p>
          <a:p>
            <a:pPr marL="514350" indent="-514350">
              <a:spcBef>
                <a:spcPts val="2000"/>
              </a:spcBef>
              <a:buFont typeface="+mj-lt"/>
              <a:buAutoNum type="arabicPeriod"/>
            </a:pPr>
            <a:r>
              <a:rPr lang="en-US" sz="2000" dirty="0">
                <a:latin typeface="Arial" panose="020B0604020202020204" pitchFamily="34" charset="0"/>
                <a:cs typeface="Arial" panose="020B0604020202020204" pitchFamily="34" charset="0"/>
              </a:rPr>
              <a:t>Compare tool: Use the Compare tool (upper-right) to overlay or side-by-side two model versions, with added, removed, and modified elements auto-highlighted so design changes are crystal-clear.</a:t>
            </a:r>
          </a:p>
          <a:p>
            <a:pPr marL="0" indent="0">
              <a:spcBef>
                <a:spcPts val="2000"/>
              </a:spcBef>
              <a:buNone/>
            </a:pPr>
            <a:endParaRPr lang="en-US" sz="2000" dirty="0">
              <a:latin typeface="Arial" panose="020B0604020202020204" pitchFamily="34" charset="0"/>
              <a:cs typeface="Arial" panose="020B0604020202020204" pitchFamily="34" charset="0"/>
            </a:endParaRPr>
          </a:p>
        </p:txBody>
      </p:sp>
      <p:sp>
        <p:nvSpPr>
          <p:cNvPr id="4" name="Title 3">
            <a:extLst>
              <a:ext uri="{FF2B5EF4-FFF2-40B4-BE49-F238E27FC236}">
                <a16:creationId xmlns:a16="http://schemas.microsoft.com/office/drawing/2014/main" id="{10F38D4E-9EA6-63EB-02A7-0377AD381C3B}"/>
              </a:ext>
            </a:extLst>
          </p:cNvPr>
          <p:cNvSpPr>
            <a:spLocks noGrp="1"/>
          </p:cNvSpPr>
          <p:nvPr>
            <p:ph type="title"/>
          </p:nvPr>
        </p:nvSpPr>
        <p:spPr>
          <a:xfrm>
            <a:off x="686560" y="920294"/>
            <a:ext cx="16814040" cy="775597"/>
          </a:xfrm>
        </p:spPr>
        <p:txBody>
          <a:bodyPr/>
          <a:lstStyle/>
          <a:p>
            <a:r>
              <a:rPr lang="en-US" dirty="0">
                <a:latin typeface="Arial" panose="020B0604020202020204" pitchFamily="34" charset="0"/>
                <a:cs typeface="Arial" panose="020B0604020202020204" pitchFamily="34" charset="0"/>
              </a:rPr>
              <a:t>Autodesk Docs: Working with 3D models</a:t>
            </a:r>
          </a:p>
        </p:txBody>
      </p:sp>
      <p:pic>
        <p:nvPicPr>
          <p:cNvPr id="13" name="Picture 12" descr="A screenshot of a computer&#10;&#10;Description automatically generated">
            <a:extLst>
              <a:ext uri="{FF2B5EF4-FFF2-40B4-BE49-F238E27FC236}">
                <a16:creationId xmlns:a16="http://schemas.microsoft.com/office/drawing/2014/main" id="{F93C2EF0-AC55-1A61-A317-81D02A14C8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67781" y="2113838"/>
            <a:ext cx="10429165" cy="6289548"/>
          </a:xfrm>
          <a:prstGeom prst="rect">
            <a:avLst/>
          </a:prstGeom>
        </p:spPr>
      </p:pic>
      <p:sp>
        <p:nvSpPr>
          <p:cNvPr id="14" name="Rectangle 13">
            <a:extLst>
              <a:ext uri="{FF2B5EF4-FFF2-40B4-BE49-F238E27FC236}">
                <a16:creationId xmlns:a16="http://schemas.microsoft.com/office/drawing/2014/main" id="{088F2CA9-BD91-171B-90E8-33130381836F}"/>
              </a:ext>
            </a:extLst>
          </p:cNvPr>
          <p:cNvSpPr/>
          <p:nvPr/>
        </p:nvSpPr>
        <p:spPr>
          <a:xfrm>
            <a:off x="17078727" y="2292549"/>
            <a:ext cx="265430" cy="249716"/>
          </a:xfrm>
          <a:prstGeom prst="rect">
            <a:avLst/>
          </a:prstGeom>
          <a:noFill/>
          <a:ln w="38100"/>
        </p:spPr>
        <p:style>
          <a:lnRef idx="2">
            <a:schemeClr val="accent2"/>
          </a:lnRef>
          <a:fillRef idx="1">
            <a:schemeClr val="lt1"/>
          </a:fillRef>
          <a:effectRef idx="0">
            <a:schemeClr val="accent2"/>
          </a:effectRef>
          <a:fontRef idx="minor">
            <a:schemeClr val="dk1"/>
          </a:fontRef>
        </p:style>
        <p:txBody>
          <a:bodyPr rtlCol="0" anchor="ctr"/>
          <a:lstStyle/>
          <a:p>
            <a:pPr algn="ctr"/>
            <a:endParaRPr lang="en-US" sz="1600" dirty="0" err="1"/>
          </a:p>
        </p:txBody>
      </p:sp>
      <p:pic>
        <p:nvPicPr>
          <p:cNvPr id="15" name="Graphic 14" descr="Badge 5 with solid fill">
            <a:extLst>
              <a:ext uri="{FF2B5EF4-FFF2-40B4-BE49-F238E27FC236}">
                <a16:creationId xmlns:a16="http://schemas.microsoft.com/office/drawing/2014/main" id="{9179BA53-CEE6-4887-2447-B5EE080437A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958538" y="1828198"/>
            <a:ext cx="457200" cy="457200"/>
          </a:xfrm>
          <a:prstGeom prst="rect">
            <a:avLst/>
          </a:prstGeom>
        </p:spPr>
      </p:pic>
    </p:spTree>
    <p:extLst>
      <p:ext uri="{BB962C8B-B14F-4D97-AF65-F5344CB8AC3E}">
        <p14:creationId xmlns:p14="http://schemas.microsoft.com/office/powerpoint/2010/main" val="3730568362"/>
      </p:ext>
    </p:extLst>
  </p:cSld>
  <p:clrMapOvr>
    <a:masterClrMapping/>
  </p:clrMapOvr>
  <mc:AlternateContent xmlns:mc="http://schemas.openxmlformats.org/markup-compatibility/2006" xmlns:p14="http://schemas.microsoft.com/office/powerpoint/2010/main">
    <mc:Choice Requires="p14">
      <p:transition p14:dur="250">
        <p:fade/>
      </p:transition>
    </mc:Choice>
    <mc:Fallback xmlns="">
      <p:transition>
        <p:fade/>
      </p:transition>
    </mc:Fallback>
  </mc:AlternateContent>
</p:sld>
</file>

<file path=ppt/theme/theme1.xml><?xml version="1.0" encoding="utf-8"?>
<a:theme xmlns:a="http://schemas.openxmlformats.org/drawingml/2006/main" name="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Sketch Lecture Sample_Artifakt_updated 8.16.23" id="{DE99E60C-9178-B54C-8169-8A07ED039088}" vid="{386D4866-BE1A-6942-B26A-D3CF3F6481F9}"/>
    </a:ext>
  </a:extLst>
</a:theme>
</file>

<file path=ppt/theme/theme2.xml><?xml version="1.0" encoding="utf-8"?>
<a:theme xmlns:a="http://schemas.openxmlformats.org/drawingml/2006/main" name="1_Autodesk Theme">
  <a:themeElements>
    <a:clrScheme name="Custom 8">
      <a:dk1>
        <a:srgbClr val="000000"/>
      </a:dk1>
      <a:lt1>
        <a:srgbClr val="FFFFFF"/>
      </a:lt1>
      <a:dk2>
        <a:srgbClr val="666666"/>
      </a:dk2>
      <a:lt2>
        <a:srgbClr val="CCCCCC"/>
      </a:lt2>
      <a:accent1>
        <a:srgbClr val="2BC275"/>
      </a:accent1>
      <a:accent2>
        <a:srgbClr val="5F60FF"/>
      </a:accent2>
      <a:accent3>
        <a:srgbClr val="D74E26"/>
      </a:accent3>
      <a:accent4>
        <a:srgbClr val="FFC31A"/>
      </a:accent4>
      <a:accent5>
        <a:srgbClr val="37A5CC"/>
      </a:accent5>
      <a:accent6>
        <a:srgbClr val="E51050"/>
      </a:accent6>
      <a:hlink>
        <a:srgbClr val="000000"/>
      </a:hlink>
      <a:folHlink>
        <a:srgbClr val="666666"/>
      </a:folHlink>
    </a:clrScheme>
    <a:fontScheme name="Custom 7">
      <a:majorFont>
        <a:latin typeface="Artifakt LegendOfc"/>
        <a:ea typeface=""/>
        <a:cs typeface=""/>
      </a:majorFont>
      <a:minorFont>
        <a:latin typeface="Artifakt ElementOfc"/>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bg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Sketch Lecture Sample_Artifakt_updated 8.16.23" id="{DE99E60C-9178-B54C-8169-8A07ED039088}" vid="{5C8A0BD9-6C64-AD45-B364-742C2A36245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8f0b367-6fb6-4894-b66a-8a4224b66502">
      <Terms xmlns="http://schemas.microsoft.com/office/infopath/2007/PartnerControls"/>
    </lcf76f155ced4ddcb4097134ff3c332f>
    <TaxCatchAll xmlns="93223889-762c-4667-adf6-c362352e077a" xsi:nil="true"/>
    <Date xmlns="b8f0b367-6fb6-4894-b66a-8a4224b66502">2023-08-16T21:27:42+00:00</Dat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F361CEAA220E249BA71EE09B02D65A1" ma:contentTypeVersion="21" ma:contentTypeDescription="Create a new document." ma:contentTypeScope="" ma:versionID="9df6b0356eb59b2510adfc2a4e2eb803">
  <xsd:schema xmlns:xsd="http://www.w3.org/2001/XMLSchema" xmlns:xs="http://www.w3.org/2001/XMLSchema" xmlns:p="http://schemas.microsoft.com/office/2006/metadata/properties" xmlns:ns2="b8f0b367-6fb6-4894-b66a-8a4224b66502" xmlns:ns3="93223889-762c-4667-adf6-c362352e077a" targetNamespace="http://schemas.microsoft.com/office/2006/metadata/properties" ma:root="true" ma:fieldsID="f9d5622f702e5a754dcb5326ec666967" ns2:_="" ns3:_="">
    <xsd:import namespace="b8f0b367-6fb6-4894-b66a-8a4224b66502"/>
    <xsd:import namespace="93223889-762c-4667-adf6-c362352e077a"/>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OCR"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Date" minOccurs="0"/>
                <xsd:element ref="ns2:MediaLengthInSeconds" minOccurs="0"/>
                <xsd:element ref="ns3:TaxCatchAll" minOccurs="0"/>
                <xsd:element ref="ns2:lcf76f155ced4ddcb4097134ff3c332f"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8f0b367-6fb6-4894-b66a-8a4224b6650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MediaServiceAutoTags" ma:internalName="MediaServiceAutoTags"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Location" ma:index="15" nillable="true" ma:displayName="MediaServic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Date" ma:index="20" nillable="true" ma:displayName="Date" ma:default="[today]" ma:format="DateTime" ma:internalName="Date">
      <xsd:simpleType>
        <xsd:restriction base="dms:DateTime"/>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f3486984-7067-43be-b043-3c90f94ef9b2" ma:termSetId="09814cd3-568e-fe90-9814-8d621ff8fb84" ma:anchorId="fba54fb3-c3e1-fe81-a776-ca4b69148c4d" ma:open="true" ma:isKeyword="false">
      <xsd:complexType>
        <xsd:sequence>
          <xsd:element ref="pc:Terms" minOccurs="0" maxOccurs="1"/>
        </xsd:sequence>
      </xsd:complex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ObjectDetectorVersions" ma:index="26"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3223889-762c-4667-adf6-c362352e077a"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6c394182-f5af-4871-9466-1f425eb1e629}" ma:internalName="TaxCatchAll" ma:showField="CatchAllData" ma:web="93223889-762c-4667-adf6-c362352e077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5E74987-E5FC-4851-84D4-ADC002EEED36}">
  <ds:schemaRefs>
    <ds:schemaRef ds:uri="http://schemas.microsoft.com/sharepoint/v3/contenttype/forms"/>
  </ds:schemaRefs>
</ds:datastoreItem>
</file>

<file path=customXml/itemProps2.xml><?xml version="1.0" encoding="utf-8"?>
<ds:datastoreItem xmlns:ds="http://schemas.openxmlformats.org/officeDocument/2006/customXml" ds:itemID="{08DF93B8-F028-4061-B309-0FACED06A4E1}">
  <ds:schemaRefs>
    <ds:schemaRef ds:uri="http://www.w3.org/XML/1998/namespace"/>
    <ds:schemaRef ds:uri="http://purl.org/dc/terms/"/>
    <ds:schemaRef ds:uri="http://schemas.openxmlformats.org/package/2006/metadata/core-properties"/>
    <ds:schemaRef ds:uri="http://schemas.microsoft.com/office/2006/metadata/properties"/>
    <ds:schemaRef ds:uri="http://schemas.microsoft.com/office/2006/documentManagement/types"/>
    <ds:schemaRef ds:uri="http://purl.org/dc/dcmitype/"/>
    <ds:schemaRef ds:uri="http://purl.org/dc/elements/1.1/"/>
    <ds:schemaRef ds:uri="http://schemas.microsoft.com/office/infopath/2007/PartnerControls"/>
    <ds:schemaRef ds:uri="93223889-762c-4667-adf6-c362352e077a"/>
    <ds:schemaRef ds:uri="b8f0b367-6fb6-4894-b66a-8a4224b66502"/>
  </ds:schemaRefs>
</ds:datastoreItem>
</file>

<file path=customXml/itemProps3.xml><?xml version="1.0" encoding="utf-8"?>
<ds:datastoreItem xmlns:ds="http://schemas.openxmlformats.org/officeDocument/2006/customXml" ds:itemID="{BD7629A3-0377-48D7-8BFE-D507790787F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8f0b367-6fb6-4894-b66a-8a4224b66502"/>
    <ds:schemaRef ds:uri="93223889-762c-4667-adf6-c362352e077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Sketch Lecture Sample_Arial_updated 8.16.23</Template>
  <TotalTime>10989</TotalTime>
  <Words>2021</Words>
  <Application>Microsoft Macintosh PowerPoint</Application>
  <PresentationFormat>Custom</PresentationFormat>
  <Paragraphs>127</Paragraphs>
  <Slides>17</Slides>
  <Notes>5</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17</vt:i4>
      </vt:variant>
    </vt:vector>
  </HeadingPairs>
  <TitlesOfParts>
    <vt:vector size="25" baseType="lpstr">
      <vt:lpstr>Arial</vt:lpstr>
      <vt:lpstr>Artifakt ElementOfc</vt:lpstr>
      <vt:lpstr>Artifakt LegendOfc</vt:lpstr>
      <vt:lpstr>Calibri</vt:lpstr>
      <vt:lpstr>Courier New</vt:lpstr>
      <vt:lpstr>Wingdings 2</vt:lpstr>
      <vt:lpstr>Autodesk Theme</vt:lpstr>
      <vt:lpstr>1_Autodesk Theme</vt:lpstr>
      <vt:lpstr>Lecture  Learn Docs, Design Collaboration, and Model Coordination</vt:lpstr>
      <vt:lpstr>Learning objectives</vt:lpstr>
      <vt:lpstr>Common terms</vt:lpstr>
      <vt:lpstr>Why Autodesk Construction Cloud?</vt:lpstr>
      <vt:lpstr>The ACC Product Line-Up</vt:lpstr>
      <vt:lpstr>Autodesk Docs user interface</vt:lpstr>
      <vt:lpstr>Autodesk Docs: What it solves</vt:lpstr>
      <vt:lpstr>Autodesk Docs: Working with 2D sheets</vt:lpstr>
      <vt:lpstr>Autodesk Docs: Working with 3D models</vt:lpstr>
      <vt:lpstr>Autodesk Design Collaboration</vt:lpstr>
      <vt:lpstr>Autodesk Model Coordination</vt:lpstr>
      <vt:lpstr>Design Collaboration -&gt; Model Coordination workflow</vt:lpstr>
      <vt:lpstr>Design Collaboration: User interface</vt:lpstr>
      <vt:lpstr>Design Collaboration: Project files structure</vt:lpstr>
      <vt:lpstr>Model Coordination: User interface</vt:lpstr>
      <vt:lpstr>Model Coordination: Clashes interface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Discover the User Interface</dc:title>
  <dc:creator>Brian Bobbitt</dc:creator>
  <cp:lastModifiedBy>Karyn Johnson</cp:lastModifiedBy>
  <cp:revision>90</cp:revision>
  <dcterms:created xsi:type="dcterms:W3CDTF">2023-10-21T20:04:19Z</dcterms:created>
  <dcterms:modified xsi:type="dcterms:W3CDTF">2025-09-19T23:17:54Z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0x010100AF361CEAA220E249BA71EE09B02D65A1</vt:lpwstr>
  </property>
  <property fmtid="{D5CDD505-2E9C-101B-9397-08002B2CF9AE}" pid="3" name="MediaServiceImageTags">
    <vt:lpwstr/>
  </property>
</Properties>
</file>